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4437-3890-4583-A4EF-CEB89C092B33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8CD8-DE4F-4593-9834-1E8C0E10F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9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4437-3890-4583-A4EF-CEB89C092B33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8CD8-DE4F-4593-9834-1E8C0E10F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4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4437-3890-4583-A4EF-CEB89C092B33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8CD8-DE4F-4593-9834-1E8C0E10F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2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4437-3890-4583-A4EF-CEB89C092B33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8CD8-DE4F-4593-9834-1E8C0E10F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9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4437-3890-4583-A4EF-CEB89C092B33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8CD8-DE4F-4593-9834-1E8C0E10F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7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4437-3890-4583-A4EF-CEB89C092B33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8CD8-DE4F-4593-9834-1E8C0E10F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4437-3890-4583-A4EF-CEB89C092B33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8CD8-DE4F-4593-9834-1E8C0E10F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4437-3890-4583-A4EF-CEB89C092B33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8CD8-DE4F-4593-9834-1E8C0E10F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0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4437-3890-4583-A4EF-CEB89C092B33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8CD8-DE4F-4593-9834-1E8C0E10F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4437-3890-4583-A4EF-CEB89C092B33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8CD8-DE4F-4593-9834-1E8C0E10F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4437-3890-4583-A4EF-CEB89C092B33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8CD8-DE4F-4593-9834-1E8C0E10F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5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A4437-3890-4583-A4EF-CEB89C092B33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8CD8-DE4F-4593-9834-1E8C0E10F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7300" y="137160"/>
            <a:ext cx="434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Modeling (Re)consolidation using Emergent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09600"/>
            <a:ext cx="6697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Creating Object-Context Inputs</a:t>
            </a:r>
            <a:endParaRPr lang="en-US" sz="1100" dirty="0"/>
          </a:p>
          <a:p>
            <a:pPr marL="173736" indent="-173736">
              <a:buFont typeface="Arial" panose="020B0604020202020204" pitchFamily="34" charset="0"/>
              <a:buChar char="•"/>
            </a:pPr>
            <a:r>
              <a:rPr lang="en-US" sz="1100" dirty="0"/>
              <a:t>In MATLAB run </a:t>
            </a:r>
            <a:r>
              <a:rPr lang="en-US" sz="1100" i="1" dirty="0" err="1"/>
              <a:t>input_creation.m</a:t>
            </a:r>
            <a:r>
              <a:rPr lang="en-US" sz="1100" i="1" dirty="0"/>
              <a:t> </a:t>
            </a:r>
            <a:r>
              <a:rPr lang="en-US" sz="1100" dirty="0"/>
              <a:t>by typing </a:t>
            </a:r>
            <a:r>
              <a:rPr lang="en-US" sz="1100" dirty="0" err="1"/>
              <a:t>input_creation</a:t>
            </a:r>
            <a:r>
              <a:rPr lang="en-US" sz="1100" dirty="0"/>
              <a:t>.</a:t>
            </a:r>
          </a:p>
          <a:p>
            <a:pPr marL="173736" indent="-173736">
              <a:buFont typeface="Arial" panose="020B0604020202020204" pitchFamily="34" charset="0"/>
              <a:buChar char="•"/>
            </a:pPr>
            <a:r>
              <a:rPr lang="en-US" sz="1100" dirty="0"/>
              <a:t>At the prompt type in the desired overlap percent in the input files you are creating.</a:t>
            </a:r>
          </a:p>
          <a:p>
            <a:pPr marL="173736" indent="-173736">
              <a:buFont typeface="Arial" panose="020B0604020202020204" pitchFamily="34" charset="0"/>
              <a:buChar char="•"/>
            </a:pPr>
            <a:r>
              <a:rPr lang="en-US" sz="1100" dirty="0"/>
              <a:t>Keep pressing 0 to reroll objective until the object set with the desired overlap is created.</a:t>
            </a:r>
          </a:p>
          <a:p>
            <a:pPr marL="173736" indent="-173736">
              <a:buFont typeface="Arial" panose="020B0604020202020204" pitchFamily="34" charset="0"/>
              <a:buChar char="•"/>
            </a:pPr>
            <a:r>
              <a:rPr lang="en-US" sz="1100" dirty="0"/>
              <a:t>Once the object input is made, type in 1 and follow prompts to name inputs of sets 1 and 2 and intermediate sets. Inputs must be named with a .</a:t>
            </a:r>
            <a:r>
              <a:rPr lang="en-US" sz="1100" dirty="0" err="1"/>
              <a:t>dat</a:t>
            </a:r>
            <a:r>
              <a:rPr lang="en-US" sz="1100" dirty="0"/>
              <a:t> extension.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6" y="1717596"/>
            <a:ext cx="669798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Training and Testing in </a:t>
            </a:r>
            <a:r>
              <a:rPr lang="en-US" sz="1100" b="1" dirty="0" err="1"/>
              <a:t>Reconsolidation.proj</a:t>
            </a:r>
            <a:r>
              <a:rPr lang="en-US" sz="1100" b="1" dirty="0"/>
              <a:t> in Emergent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Open Emergent 6.3.2 and load </a:t>
            </a:r>
            <a:r>
              <a:rPr lang="en-US" sz="1100" dirty="0" err="1"/>
              <a:t>Reconsolidation.proj</a:t>
            </a:r>
            <a:r>
              <a:rPr lang="en-US" sz="1100" dirty="0"/>
              <a:t> by File -&gt; Open Project.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Load in created input by LeabraWizard_1 -&gt; 	       -&gt; </a:t>
            </a:r>
            <a:r>
              <a:rPr lang="en-US" sz="1100" dirty="0" err="1"/>
              <a:t>Std</a:t>
            </a:r>
            <a:r>
              <a:rPr lang="en-US" sz="1100" dirty="0"/>
              <a:t> Input Data and name it.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When the input appears in the workspace under </a:t>
            </a:r>
            <a:r>
              <a:rPr lang="en-US" sz="1100" dirty="0" err="1"/>
              <a:t>InputData</a:t>
            </a:r>
            <a:r>
              <a:rPr lang="en-US" sz="1100" dirty="0"/>
              <a:t>, click it and select                         without headers.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Load inputs into training in </a:t>
            </a:r>
            <a:r>
              <a:rPr lang="en-US" sz="1100" dirty="0" err="1"/>
              <a:t>LeabraAllStd</a:t>
            </a:r>
            <a:r>
              <a:rPr lang="en-US" sz="1100" dirty="0"/>
              <a:t> -&gt; </a:t>
            </a:r>
            <a:r>
              <a:rPr lang="en-US" sz="1100" dirty="0" err="1"/>
              <a:t>LeabraTrain</a:t>
            </a:r>
            <a:r>
              <a:rPr lang="en-US" sz="1100" dirty="0"/>
              <a:t> and </a:t>
            </a:r>
            <a:r>
              <a:rPr lang="en-US" sz="1100" dirty="0" err="1"/>
              <a:t>LeabraAllStd</a:t>
            </a:r>
            <a:r>
              <a:rPr lang="en-US" sz="1100" dirty="0"/>
              <a:t> -&gt; </a:t>
            </a:r>
            <a:r>
              <a:rPr lang="en-US" sz="1100" dirty="0" err="1"/>
              <a:t>vars</a:t>
            </a:r>
            <a:r>
              <a:rPr lang="en-US" sz="1100" dirty="0"/>
              <a:t> -&gt; </a:t>
            </a:r>
            <a:r>
              <a:rPr lang="en-US" sz="1100" dirty="0" err="1"/>
              <a:t>input_data</a:t>
            </a:r>
            <a:r>
              <a:rPr lang="en-US" sz="1100" dirty="0"/>
              <a:t> : object val.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Train model in </a:t>
            </a:r>
            <a:r>
              <a:rPr lang="en-US" sz="1100" dirty="0" err="1"/>
              <a:t>LeabraAll_std</a:t>
            </a:r>
            <a:r>
              <a:rPr lang="en-US" sz="1100" dirty="0"/>
              <a:t> -&gt; </a:t>
            </a:r>
            <a:r>
              <a:rPr lang="en-US" sz="1100" dirty="0" err="1"/>
              <a:t>LeabraTrain</a:t>
            </a:r>
            <a:r>
              <a:rPr lang="en-US" sz="1100" dirty="0"/>
              <a:t> by clicking           then          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Monitor progress in                                 and click           when </a:t>
            </a:r>
            <a:r>
              <a:rPr lang="en-US" sz="1100" dirty="0" err="1"/>
              <a:t>avg</a:t>
            </a:r>
            <a:r>
              <a:rPr lang="en-US" sz="1100" dirty="0"/>
              <a:t> norm err is below 0.15.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Test model by placing input in </a:t>
            </a:r>
            <a:r>
              <a:rPr lang="en-US" sz="1100" dirty="0" err="1"/>
              <a:t>LeabraAll_Test</a:t>
            </a:r>
            <a:r>
              <a:rPr lang="en-US" sz="1100" dirty="0"/>
              <a:t> -&gt; </a:t>
            </a:r>
            <a:r>
              <a:rPr lang="en-US" sz="1100" dirty="0" err="1"/>
              <a:t>LeabraEpochTest</a:t>
            </a:r>
            <a:r>
              <a:rPr lang="en-US" sz="1100" dirty="0"/>
              <a:t>, Click </a:t>
            </a:r>
            <a:r>
              <a:rPr lang="en-US" sz="1100" dirty="0" err="1"/>
              <a:t>Init</a:t>
            </a:r>
            <a:r>
              <a:rPr lang="en-US" sz="1100" dirty="0"/>
              <a:t> and Run.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After the test, export results in </a:t>
            </a:r>
            <a:r>
              <a:rPr lang="en-US" sz="1100" dirty="0" err="1"/>
              <a:t>OutputData</a:t>
            </a:r>
            <a:r>
              <a:rPr lang="en-US" sz="1100" dirty="0"/>
              <a:t> -&gt; </a:t>
            </a:r>
            <a:r>
              <a:rPr lang="en-US" sz="1100" dirty="0" err="1"/>
              <a:t>TrailTestOutputData</a:t>
            </a:r>
            <a:r>
              <a:rPr lang="en-US" sz="1100" dirty="0"/>
              <a:t> into a .csv file.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96" y="3323633"/>
            <a:ext cx="66979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Analyzing Emergent Outputs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In MATLAB open </a:t>
            </a:r>
            <a:r>
              <a:rPr lang="en-US" sz="1100" i="1" dirty="0" err="1"/>
              <a:t>metric.m</a:t>
            </a:r>
            <a:r>
              <a:rPr lang="en-US" sz="1100" dirty="0"/>
              <a:t> and place the input file(s) you wish to compare outputs to in lines 6-8 for the variable names file1, file2, and file3.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In MATLAB run </a:t>
            </a:r>
            <a:r>
              <a:rPr lang="en-US" sz="1100" i="1" dirty="0" err="1"/>
              <a:t>metric.m</a:t>
            </a:r>
            <a:r>
              <a:rPr lang="en-US" sz="1100" i="1" dirty="0"/>
              <a:t> </a:t>
            </a:r>
            <a:r>
              <a:rPr lang="en-US" sz="1100" dirty="0"/>
              <a:t>by typing metric.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At the prompt type in the EMERGENT output file.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95" y="4262352"/>
            <a:ext cx="6697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Creating Noise Input for Sleep Simulations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In MATLAB run </a:t>
            </a:r>
            <a:r>
              <a:rPr lang="en-US" sz="1100" i="1" dirty="0" err="1"/>
              <a:t>big_noise_input.m</a:t>
            </a:r>
            <a:r>
              <a:rPr lang="en-US" sz="1100" i="1" dirty="0"/>
              <a:t> </a:t>
            </a:r>
            <a:r>
              <a:rPr lang="en-US" sz="1100" dirty="0"/>
              <a:t>by typing </a:t>
            </a:r>
            <a:r>
              <a:rPr lang="en-US" sz="1100" dirty="0" err="1"/>
              <a:t>big_noise_input</a:t>
            </a:r>
            <a:r>
              <a:rPr lang="en-US" sz="1100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At the prompt select if you would like to add an odor to the noise context input.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As before, name the file with the .</a:t>
            </a:r>
            <a:r>
              <a:rPr lang="en-US" sz="1100" dirty="0" err="1"/>
              <a:t>dat</a:t>
            </a:r>
            <a:r>
              <a:rPr lang="en-US" sz="1100" dirty="0"/>
              <a:t> extension.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94" y="5031793"/>
            <a:ext cx="6697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Simulating Sleep in Emergent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Load sleep input file in Emergent as before by LeabraWizard_1, Data, </a:t>
            </a:r>
            <a:r>
              <a:rPr lang="en-US" sz="1100" dirty="0" err="1"/>
              <a:t>Std</a:t>
            </a:r>
            <a:r>
              <a:rPr lang="en-US" sz="1100" dirty="0"/>
              <a:t> Input Data, Load Any Data.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After training on a previously made object-context pair, test model on ‘sleep’ noise input in </a:t>
            </a:r>
            <a:r>
              <a:rPr lang="en-US" sz="1100" dirty="0" err="1"/>
              <a:t>LeabraEpochTest</a:t>
            </a:r>
            <a:r>
              <a:rPr lang="en-US" sz="1100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Save output as before in </a:t>
            </a:r>
            <a:r>
              <a:rPr lang="en-US" sz="1100" dirty="0" err="1"/>
              <a:t>OutputData</a:t>
            </a:r>
            <a:r>
              <a:rPr lang="en-US" sz="1100" dirty="0"/>
              <a:t> -&gt; </a:t>
            </a:r>
            <a:r>
              <a:rPr lang="en-US" sz="1100" dirty="0" err="1"/>
              <a:t>TrailTestOutputData</a:t>
            </a:r>
            <a:r>
              <a:rPr lang="en-US" sz="1100" dirty="0"/>
              <a:t> with .csv extension.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194" y="5801234"/>
            <a:ext cx="6697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Turning Spontaneous Memory Replays into Inputs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Compare replay output with original object-context input using </a:t>
            </a:r>
            <a:r>
              <a:rPr lang="en-US" sz="1100" i="1" dirty="0" err="1"/>
              <a:t>metric.m</a:t>
            </a:r>
            <a:r>
              <a:rPr lang="en-US" sz="1100" dirty="0"/>
              <a:t> as described above.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To create Emergent input from replay output, run </a:t>
            </a:r>
            <a:r>
              <a:rPr lang="en-US" sz="1100" i="1" dirty="0" err="1"/>
              <a:t>big_metric.m</a:t>
            </a:r>
            <a:r>
              <a:rPr lang="en-US" sz="1100" dirty="0"/>
              <a:t> in MATLAB by typing </a:t>
            </a:r>
            <a:r>
              <a:rPr lang="en-US" sz="1100" dirty="0" err="1"/>
              <a:t>big_metric</a:t>
            </a:r>
            <a:r>
              <a:rPr lang="en-US" sz="1100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At the prompt type on the output filename, and at the next prompt type in a name for the created input file.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93" y="6570675"/>
            <a:ext cx="6697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Running Sleep Simulations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Load input file created using </a:t>
            </a:r>
            <a:r>
              <a:rPr lang="en-US" sz="1100" i="1" dirty="0" err="1"/>
              <a:t>big_metric</a:t>
            </a:r>
            <a:r>
              <a:rPr lang="en-US" sz="1100" i="1" dirty="0"/>
              <a:t> </a:t>
            </a:r>
            <a:r>
              <a:rPr lang="en-US" sz="1100" dirty="0"/>
              <a:t>in Emergent by LeabraWizard_1, Data, </a:t>
            </a:r>
            <a:r>
              <a:rPr lang="en-US" sz="1100" dirty="0" err="1"/>
              <a:t>Std</a:t>
            </a:r>
            <a:r>
              <a:rPr lang="en-US" sz="1100" dirty="0"/>
              <a:t> Input Data, Load Any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Load input into training in </a:t>
            </a:r>
            <a:r>
              <a:rPr lang="en-US" sz="1100" dirty="0" err="1"/>
              <a:t>LeabraAllStd</a:t>
            </a:r>
            <a:r>
              <a:rPr lang="en-US" sz="1100" dirty="0"/>
              <a:t> -&gt; </a:t>
            </a:r>
            <a:r>
              <a:rPr lang="en-US" sz="1100" dirty="0" err="1"/>
              <a:t>LeabraTrain</a:t>
            </a:r>
            <a:r>
              <a:rPr lang="en-US" sz="1100" dirty="0"/>
              <a:t> and </a:t>
            </a:r>
            <a:r>
              <a:rPr lang="en-US" sz="1100" dirty="0" err="1"/>
              <a:t>LeabraAllStd</a:t>
            </a:r>
            <a:r>
              <a:rPr lang="en-US" sz="1100" dirty="0"/>
              <a:t> -&gt; </a:t>
            </a:r>
            <a:r>
              <a:rPr lang="en-US" sz="1100" dirty="0" err="1"/>
              <a:t>vars</a:t>
            </a:r>
            <a:r>
              <a:rPr lang="en-US" sz="1100" dirty="0"/>
              <a:t> -&gt; </a:t>
            </a:r>
            <a:r>
              <a:rPr lang="en-US" sz="1100" dirty="0" err="1"/>
              <a:t>input_data</a:t>
            </a:r>
            <a:r>
              <a:rPr lang="en-US" sz="11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 </a:t>
            </a:r>
            <a:r>
              <a:rPr lang="en-US" sz="1100" dirty="0" err="1"/>
              <a:t>LeabraAll_std</a:t>
            </a:r>
            <a:r>
              <a:rPr lang="en-US" sz="1100" dirty="0"/>
              <a:t> -&gt; </a:t>
            </a:r>
            <a:r>
              <a:rPr lang="en-US" sz="1100" dirty="0" err="1"/>
              <a:t>LeabraTrain</a:t>
            </a:r>
            <a:r>
              <a:rPr lang="en-US" sz="1100" dirty="0"/>
              <a:t>, train the previously trained network by clicking </a:t>
            </a:r>
            <a:r>
              <a:rPr lang="en-US" sz="1100" dirty="0" err="1"/>
              <a:t>Init</a:t>
            </a:r>
            <a:r>
              <a:rPr lang="en-US" sz="1100" dirty="0"/>
              <a:t> and Run on the new input.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Train the network for 3 epochs.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Save output as before in </a:t>
            </a:r>
            <a:r>
              <a:rPr lang="en-US" sz="1100" dirty="0" err="1"/>
              <a:t>OutputData</a:t>
            </a:r>
            <a:r>
              <a:rPr lang="en-US" sz="1100" dirty="0"/>
              <a:t> -&gt; </a:t>
            </a:r>
            <a:r>
              <a:rPr lang="en-US" sz="1100" dirty="0" err="1"/>
              <a:t>TrailTestOutputData</a:t>
            </a:r>
            <a:r>
              <a:rPr lang="en-US" sz="1100" dirty="0"/>
              <a:t> with .csv extension.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4576" t="93769" r="63711" b="3724"/>
          <a:stretch/>
        </p:blipFill>
        <p:spPr>
          <a:xfrm>
            <a:off x="2822222" y="2077150"/>
            <a:ext cx="304800" cy="1996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518" t="73627" r="81250" b="24751"/>
          <a:stretch/>
        </p:blipFill>
        <p:spPr>
          <a:xfrm>
            <a:off x="4717256" y="2264569"/>
            <a:ext cx="757238" cy="1857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54115"/>
          <a:stretch/>
        </p:blipFill>
        <p:spPr>
          <a:xfrm>
            <a:off x="4078288" y="2595979"/>
            <a:ext cx="255587" cy="182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61791"/>
          <a:stretch/>
        </p:blipFill>
        <p:spPr>
          <a:xfrm>
            <a:off x="3474540" y="2590923"/>
            <a:ext cx="227510" cy="1947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31250" t="90459" r="67254" b="7255"/>
          <a:stretch/>
        </p:blipFill>
        <p:spPr>
          <a:xfrm>
            <a:off x="3514725" y="2778125"/>
            <a:ext cx="241364" cy="165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8856" t="9496" r="35752" b="87867"/>
          <a:stretch/>
        </p:blipFill>
        <p:spPr>
          <a:xfrm>
            <a:off x="1962150" y="2751124"/>
            <a:ext cx="945797" cy="2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30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402</Words>
  <Application>Microsoft Office PowerPoint</Application>
  <PresentationFormat>Letter Paper (8.5x11 in)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justinlines@gmail.com</dc:creator>
  <cp:lastModifiedBy>Justin</cp:lastModifiedBy>
  <cp:revision>28</cp:revision>
  <dcterms:created xsi:type="dcterms:W3CDTF">2017-06-09T16:50:32Z</dcterms:created>
  <dcterms:modified xsi:type="dcterms:W3CDTF">2017-06-09T18:50:42Z</dcterms:modified>
</cp:coreProperties>
</file>