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55BE-9DBE-47CF-B907-6EA77B59929C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0716-AE79-4384-82EB-5FF25D19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55BE-9DBE-47CF-B907-6EA77B59929C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0716-AE79-4384-82EB-5FF25D19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55BE-9DBE-47CF-B907-6EA77B59929C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0716-AE79-4384-82EB-5FF25D19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55BE-9DBE-47CF-B907-6EA77B59929C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0716-AE79-4384-82EB-5FF25D19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55BE-9DBE-47CF-B907-6EA77B59929C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0716-AE79-4384-82EB-5FF25D19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55BE-9DBE-47CF-B907-6EA77B59929C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0716-AE79-4384-82EB-5FF25D19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55BE-9DBE-47CF-B907-6EA77B59929C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0716-AE79-4384-82EB-5FF25D19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55BE-9DBE-47CF-B907-6EA77B59929C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0716-AE79-4384-82EB-5FF25D19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55BE-9DBE-47CF-B907-6EA77B59929C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0716-AE79-4384-82EB-5FF25D19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55BE-9DBE-47CF-B907-6EA77B59929C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0716-AE79-4384-82EB-5FF25D19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55BE-9DBE-47CF-B907-6EA77B59929C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1B0716-AE79-4384-82EB-5FF25D19D6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6D55BE-9DBE-47CF-B907-6EA77B59929C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1B0716-AE79-4384-82EB-5FF25D19D6A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MWHY8y9pSY" TargetMode="External"/><Relationship Id="rId2" Type="http://schemas.openxmlformats.org/officeDocument/2006/relationships/hyperlink" Target="http://www.youtube.com/watch?v=cwL3CWPM5vw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imgres?q=multiple+sclerosis&amp;um=1&amp;hl=en&amp;client=firefox-a&amp;sa=N&amp;rls=org.mozilla:en-US:official&amp;biw=1525&amp;bih=754&amp;tbm=isch&amp;tbnid=o3oi2alfsBOZ7M:&amp;imgrefurl=http://health.howstuffworks.com/diseases-conditions/musculoskeletal/multiple-sclerosis1.htm&amp;docid=NR0QKCXCVCRV0M&amp;w=400&amp;h=265&amp;ei=nRN8Tq-1J-nUiAKdpIz0DQ&amp;zoom=1&amp;iact=hc&amp;vpx=1206&amp;vpy=416&amp;dur=4264&amp;hovh=183&amp;hovw=276&amp;tx=146&amp;ty=110&amp;page=5&amp;tbnh=153&amp;tbnw=231&amp;start=79&amp;ndsp=19&amp;ved=1t:429,r:18,s:7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Psych 506A Presentation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Dendrites and </a:t>
            </a:r>
            <a:r>
              <a:rPr lang="en-US" dirty="0" smtClean="0"/>
              <a:t>Axons</a:t>
            </a:r>
          </a:p>
          <a:p>
            <a:r>
              <a:rPr lang="en-US" dirty="0" smtClean="0"/>
              <a:t>Joe </a:t>
            </a:r>
            <a:r>
              <a:rPr lang="en-US" dirty="0" err="1" smtClean="0"/>
              <a:t>Cardoza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images 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05917"/>
            <a:ext cx="8229600" cy="404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Techniques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95800" cy="438912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http://www.youtube.com/watch?v=cwL3CWPM5vw&amp;feature=related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http://www.youtube.com/watch?v=5MWHY8y9pSY</a:t>
            </a:r>
            <a:endParaRPr lang="en-US" dirty="0" smtClean="0"/>
          </a:p>
          <a:p>
            <a:r>
              <a:rPr lang="en-US" dirty="0" smtClean="0"/>
              <a:t>http://www.youtube.com/watch?v=dS_ONoUrptg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02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52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Giant Neurons in Cray Fish.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962400" cy="4389120"/>
          </a:xfrm>
        </p:spPr>
        <p:txBody>
          <a:bodyPr/>
          <a:lstStyle/>
          <a:p>
            <a:r>
              <a:rPr lang="en-US" dirty="0" smtClean="0"/>
              <a:t>Medial Giants</a:t>
            </a:r>
          </a:p>
          <a:p>
            <a:r>
              <a:rPr lang="en-US" dirty="0" smtClean="0"/>
              <a:t>Lateral Giants</a:t>
            </a:r>
          </a:p>
          <a:p>
            <a:r>
              <a:rPr lang="en-US" dirty="0" smtClean="0"/>
              <a:t>Escape </a:t>
            </a:r>
            <a:r>
              <a:rPr lang="en-US" dirty="0" err="1" smtClean="0"/>
              <a:t>motorneurons</a:t>
            </a:r>
            <a:endParaRPr lang="en-US" dirty="0" smtClean="0"/>
          </a:p>
          <a:p>
            <a:r>
              <a:rPr lang="en-US" dirty="0" smtClean="0"/>
              <a:t>Latency of 10 ms</a:t>
            </a:r>
          </a:p>
          <a:p>
            <a:r>
              <a:rPr lang="en-US" dirty="0" smtClean="0"/>
              <a:t>Incredibly fast tail flips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81200"/>
            <a:ext cx="4876800" cy="38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 Flipping </a:t>
            </a:r>
            <a:endParaRPr lang="en-US" dirty="0"/>
          </a:p>
        </p:txBody>
      </p:sp>
      <p:pic>
        <p:nvPicPr>
          <p:cNvPr id="2051" name="Picture 3" descr="C:\Users\Marina\Desktop\Tail flipin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90800"/>
            <a:ext cx="4202689" cy="234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these latency times possible? Role of myelin.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Myelin increases speed of transmission three ways</a:t>
            </a:r>
          </a:p>
          <a:p>
            <a:r>
              <a:rPr lang="en-US" dirty="0" smtClean="0"/>
              <a:t>Decreases ion leak across membrane through gaps, maximizing depolarization potential. Increases resistance, because it decreases conductance, no ion flow through insulation</a:t>
            </a:r>
          </a:p>
          <a:p>
            <a:r>
              <a:rPr lang="en-US" dirty="0" smtClean="0"/>
              <a:t>Increases region between capacitor plates, creating less capacitance </a:t>
            </a:r>
          </a:p>
          <a:p>
            <a:r>
              <a:rPr lang="en-US" dirty="0" smtClean="0"/>
              <a:t>Decreases the amount of action potentials needed for transmission of signal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18434" name="Picture 2" descr="C:\Users\Marina\Desktop\Myelinated_neu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62200"/>
            <a:ext cx="3171329" cy="3171329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5297685" cy="378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 of myelin and Neuropathies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multiple sclerosis – loss of myelin surrounding axons.</a:t>
            </a:r>
          </a:p>
          <a:p>
            <a:r>
              <a:rPr lang="en-US" dirty="0" smtClean="0"/>
              <a:t>Could be autoimmune or genetic, inflammation</a:t>
            </a:r>
          </a:p>
          <a:p>
            <a:r>
              <a:rPr lang="en-US" dirty="0" smtClean="0"/>
              <a:t>Symptoms range from</a:t>
            </a:r>
          </a:p>
          <a:p>
            <a:r>
              <a:rPr lang="en-US" dirty="0" smtClean="0"/>
              <a:t>Muscle symptoms</a:t>
            </a:r>
          </a:p>
          <a:p>
            <a:r>
              <a:rPr lang="en-US" dirty="0" smtClean="0"/>
              <a:t>Eye symptoms</a:t>
            </a:r>
          </a:p>
          <a:p>
            <a:r>
              <a:rPr lang="en-US" dirty="0" smtClean="0"/>
              <a:t>Cognitive symptoms</a:t>
            </a:r>
          </a:p>
          <a:p>
            <a:r>
              <a:rPr lang="en-US" dirty="0" smtClean="0"/>
              <a:t>Abnormal sensations etc.</a:t>
            </a:r>
          </a:p>
          <a:p>
            <a:r>
              <a:rPr lang="en-US" dirty="0" smtClean="0"/>
              <a:t>Variety of problems, slowing of action potential propagation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/>
          </a:p>
        </p:txBody>
      </p:sp>
      <p:pic>
        <p:nvPicPr>
          <p:cNvPr id="19458" name="Picture 2" descr="C:\Users\Marina\Desktop\multiple-sclerosis-monocy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0"/>
            <a:ext cx="4665454" cy="309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150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Psych 506A Presentation </vt:lpstr>
      <vt:lpstr>Imaging Techniques </vt:lpstr>
      <vt:lpstr>Slide 3</vt:lpstr>
      <vt:lpstr>Giant Neurons in Cray Fish. </vt:lpstr>
      <vt:lpstr>Tail Flipping </vt:lpstr>
      <vt:lpstr>How are these latency times possible? Role of myelin.</vt:lpstr>
      <vt:lpstr>Examples</vt:lpstr>
      <vt:lpstr>Loss of myelin and Neuropathies</vt:lpstr>
      <vt:lpstr>Slide 9</vt:lpstr>
      <vt:lpstr>MRI images 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 506A Presentation</dc:title>
  <dc:creator>Marina</dc:creator>
  <cp:lastModifiedBy>Marina</cp:lastModifiedBy>
  <cp:revision>3</cp:revision>
  <dcterms:created xsi:type="dcterms:W3CDTF">2011-09-23T02:21:10Z</dcterms:created>
  <dcterms:modified xsi:type="dcterms:W3CDTF">2011-09-23T06:19:26Z</dcterms:modified>
</cp:coreProperties>
</file>