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3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4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5.xml" ContentType="application/vnd.openxmlformats-officedocument.presentationml.tag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6.xml" ContentType="application/vnd.openxmlformats-officedocument.presentationml.tags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ags/tag8.xml" ContentType="application/vnd.openxmlformats-officedocument.presentationml.tags+xml"/>
  <Override PartName="/ppt/charts/chart2.xml" ContentType="application/vnd.openxmlformats-officedocument.drawingml.chart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1"/>
  </p:notesMasterIdLst>
  <p:sldIdLst>
    <p:sldId id="256" r:id="rId2"/>
    <p:sldId id="257" r:id="rId3"/>
    <p:sldId id="265" r:id="rId4"/>
    <p:sldId id="273" r:id="rId5"/>
    <p:sldId id="259" r:id="rId6"/>
    <p:sldId id="264" r:id="rId7"/>
    <p:sldId id="268" r:id="rId8"/>
    <p:sldId id="275" r:id="rId9"/>
    <p:sldId id="276" r:id="rId10"/>
    <p:sldId id="279" r:id="rId11"/>
    <p:sldId id="280" r:id="rId12"/>
    <p:sldId id="278" r:id="rId13"/>
    <p:sldId id="283" r:id="rId14"/>
    <p:sldId id="282" r:id="rId15"/>
    <p:sldId id="286" r:id="rId16"/>
    <p:sldId id="285" r:id="rId17"/>
    <p:sldId id="288" r:id="rId18"/>
    <p:sldId id="287" r:id="rId19"/>
    <p:sldId id="295" r:id="rId20"/>
    <p:sldId id="289" r:id="rId21"/>
    <p:sldId id="290" r:id="rId22"/>
    <p:sldId id="291" r:id="rId23"/>
    <p:sldId id="292" r:id="rId24"/>
    <p:sldId id="293" r:id="rId25"/>
    <p:sldId id="294" r:id="rId26"/>
    <p:sldId id="296" r:id="rId27"/>
    <p:sldId id="297" r:id="rId28"/>
    <p:sldId id="299" r:id="rId29"/>
    <p:sldId id="30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9" d="100"/>
          <a:sy n="99" d="100"/>
        </p:scale>
        <p:origin x="-928" y="1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10.0</c:v>
                </c:pt>
                <c:pt idx="1">
                  <c:v>7.0</c:v>
                </c:pt>
                <c:pt idx="2">
                  <c:v>4.0</c:v>
                </c:pt>
                <c:pt idx="3">
                  <c:v>1.0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1061832"/>
        <c:axId val="2140690344"/>
      </c:lineChart>
      <c:catAx>
        <c:axId val="2141061832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</a:t>
                </a:r>
              </a:p>
            </c:rich>
          </c:tx>
          <c:layout/>
          <c:overlay val="0"/>
        </c:title>
        <c:majorTickMark val="out"/>
        <c:minorTickMark val="none"/>
        <c:tickLblPos val="none"/>
        <c:crossAx val="2140690344"/>
        <c:crosses val="autoZero"/>
        <c:auto val="1"/>
        <c:lblAlgn val="ctr"/>
        <c:lblOffset val="100"/>
        <c:noMultiLvlLbl val="0"/>
      </c:catAx>
      <c:valAx>
        <c:axId val="2140690344"/>
        <c:scaling>
          <c:orientation val="minMax"/>
        </c:scaling>
        <c:delete val="1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Recency of memory replayed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one"/>
        <c:crossAx val="2141061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10.0</c:v>
                </c:pt>
                <c:pt idx="1">
                  <c:v>7.0</c:v>
                </c:pt>
                <c:pt idx="2">
                  <c:v>4.0</c:v>
                </c:pt>
                <c:pt idx="3">
                  <c:v>1.0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2659096"/>
        <c:axId val="2092652280"/>
      </c:lineChart>
      <c:catAx>
        <c:axId val="2092659096"/>
        <c:scaling>
          <c:orientation val="minMax"/>
        </c:scaling>
        <c:delete val="1"/>
        <c:axPos val="b"/>
        <c:majorTickMark val="out"/>
        <c:minorTickMark val="none"/>
        <c:tickLblPos val="none"/>
        <c:crossAx val="2092652280"/>
        <c:crosses val="autoZero"/>
        <c:auto val="1"/>
        <c:lblAlgn val="ctr"/>
        <c:lblOffset val="100"/>
        <c:noMultiLvlLbl val="0"/>
      </c:catAx>
      <c:valAx>
        <c:axId val="2092652280"/>
        <c:scaling>
          <c:orientation val="minMax"/>
        </c:scaling>
        <c:delete val="1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Recency of memory replayed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one"/>
        <c:crossAx val="2092659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F47AD6-B05C-47EB-8D8C-AC5B85F64D94}" type="doc">
      <dgm:prSet loTypeId="urn:microsoft.com/office/officeart/2005/8/layout/radial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A94011-DF8F-43FE-B770-BDA2470B216F}">
      <dgm:prSet phldrT="[Text]"/>
      <dgm:spPr/>
      <dgm:t>
        <a:bodyPr/>
        <a:lstStyle/>
        <a:p>
          <a:r>
            <a:rPr lang="en-US" b="1" dirty="0" smtClean="0">
              <a:latin typeface="+mn-lt"/>
            </a:rPr>
            <a:t>Current research</a:t>
          </a:r>
          <a:endParaRPr lang="en-US" b="1" dirty="0">
            <a:latin typeface="+mn-lt"/>
          </a:endParaRPr>
        </a:p>
      </dgm:t>
    </dgm:pt>
    <dgm:pt modelId="{37CD675B-10F0-4879-A5DD-BDAF3810ECD4}" type="parTrans" cxnId="{5DFCC2D4-AD31-4A3D-A571-72CA0B5C8C4B}">
      <dgm:prSet/>
      <dgm:spPr/>
      <dgm:t>
        <a:bodyPr/>
        <a:lstStyle/>
        <a:p>
          <a:endParaRPr lang="en-US"/>
        </a:p>
      </dgm:t>
    </dgm:pt>
    <dgm:pt modelId="{6186047C-E3F4-4A81-BCF2-06CC25D54B6F}" type="sibTrans" cxnId="{5DFCC2D4-AD31-4A3D-A571-72CA0B5C8C4B}">
      <dgm:prSet/>
      <dgm:spPr/>
      <dgm:t>
        <a:bodyPr/>
        <a:lstStyle/>
        <a:p>
          <a:endParaRPr lang="en-US"/>
        </a:p>
      </dgm:t>
    </dgm:pt>
    <dgm:pt modelId="{D4544FEB-08AC-4E57-B5A3-75BE13636F6F}">
      <dgm:prSet phldrT="[Text]" custT="1"/>
      <dgm:spPr/>
      <dgm:t>
        <a:bodyPr/>
        <a:lstStyle/>
        <a:p>
          <a:r>
            <a:rPr lang="en-US" sz="1700" b="1" dirty="0" smtClean="0">
              <a:latin typeface="+mn-lt"/>
            </a:rPr>
            <a:t>Sleep basics</a:t>
          </a:r>
          <a:endParaRPr lang="en-US" sz="1700" b="1" dirty="0">
            <a:latin typeface="+mn-lt"/>
          </a:endParaRPr>
        </a:p>
      </dgm:t>
    </dgm:pt>
    <dgm:pt modelId="{7DE6E135-F019-4620-8C12-22C22D8083EC}" type="parTrans" cxnId="{1E7D9AAB-7731-4A77-8BB5-709F72FC5C35}">
      <dgm:prSet/>
      <dgm:spPr/>
      <dgm:t>
        <a:bodyPr/>
        <a:lstStyle/>
        <a:p>
          <a:endParaRPr lang="en-US" dirty="0"/>
        </a:p>
      </dgm:t>
    </dgm:pt>
    <dgm:pt modelId="{85CA8691-B051-4E62-A300-A2CFB13A2501}" type="sibTrans" cxnId="{1E7D9AAB-7731-4A77-8BB5-709F72FC5C35}">
      <dgm:prSet/>
      <dgm:spPr/>
      <dgm:t>
        <a:bodyPr/>
        <a:lstStyle/>
        <a:p>
          <a:endParaRPr lang="en-US"/>
        </a:p>
      </dgm:t>
    </dgm:pt>
    <dgm:pt modelId="{4E06EFBD-F999-4820-8419-9D825C39B9F3}">
      <dgm:prSet phldrT="[Text]" custT="1"/>
      <dgm:spPr/>
      <dgm:t>
        <a:bodyPr/>
        <a:lstStyle/>
        <a:p>
          <a:r>
            <a:rPr lang="en-US" sz="1700" b="1" dirty="0" smtClean="0">
              <a:latin typeface="+mn-lt"/>
              <a:cs typeface="Cadara"/>
            </a:rPr>
            <a:t>Neural bases</a:t>
          </a:r>
          <a:endParaRPr lang="en-US" sz="1700" b="1" dirty="0">
            <a:latin typeface="+mn-lt"/>
            <a:cs typeface="Cadara"/>
          </a:endParaRPr>
        </a:p>
      </dgm:t>
    </dgm:pt>
    <dgm:pt modelId="{287AC49C-FC51-413B-9252-6620D5BA341B}" type="parTrans" cxnId="{EA7989A1-8F5D-41FA-9BD6-040BBD1A89F6}">
      <dgm:prSet/>
      <dgm:spPr/>
      <dgm:t>
        <a:bodyPr/>
        <a:lstStyle/>
        <a:p>
          <a:endParaRPr lang="en-US" dirty="0"/>
        </a:p>
      </dgm:t>
    </dgm:pt>
    <dgm:pt modelId="{6AE34670-7857-4994-A034-B15CEE7DF9EB}" type="sibTrans" cxnId="{EA7989A1-8F5D-41FA-9BD6-040BBD1A89F6}">
      <dgm:prSet/>
      <dgm:spPr/>
      <dgm:t>
        <a:bodyPr/>
        <a:lstStyle/>
        <a:p>
          <a:endParaRPr lang="en-US"/>
        </a:p>
      </dgm:t>
    </dgm:pt>
    <dgm:pt modelId="{96E4782D-ACD1-6649-9D47-C92E926929BF}">
      <dgm:prSet phldrT="[Text]"/>
      <dgm:spPr/>
      <dgm:t>
        <a:bodyPr/>
        <a:lstStyle/>
        <a:p>
          <a:r>
            <a:rPr lang="en-US" b="1" dirty="0" smtClean="0">
              <a:latin typeface="+mn-lt"/>
            </a:rPr>
            <a:t>Computations</a:t>
          </a:r>
          <a:endParaRPr lang="en-US" b="1" dirty="0">
            <a:latin typeface="+mn-lt"/>
          </a:endParaRPr>
        </a:p>
      </dgm:t>
    </dgm:pt>
    <dgm:pt modelId="{5A474415-82E5-6846-A779-4B5548FC6575}" type="parTrans" cxnId="{956F5A38-83DF-8649-9A5D-434E9A23276B}">
      <dgm:prSet/>
      <dgm:spPr/>
      <dgm:t>
        <a:bodyPr/>
        <a:lstStyle/>
        <a:p>
          <a:endParaRPr lang="en-US"/>
        </a:p>
      </dgm:t>
    </dgm:pt>
    <dgm:pt modelId="{85F50FFB-564A-D148-B5AA-4ED6B09AFD95}" type="sibTrans" cxnId="{956F5A38-83DF-8649-9A5D-434E9A23276B}">
      <dgm:prSet/>
      <dgm:spPr/>
      <dgm:t>
        <a:bodyPr/>
        <a:lstStyle/>
        <a:p>
          <a:endParaRPr lang="en-US"/>
        </a:p>
      </dgm:t>
    </dgm:pt>
    <dgm:pt modelId="{31C3486F-E508-B74C-B699-5D43EDA6779A}" type="pres">
      <dgm:prSet presAssocID="{B0F47AD6-B05C-47EB-8D8C-AC5B85F64D9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021348-A5A1-C947-B596-9C8648396247}" type="pres">
      <dgm:prSet presAssocID="{A5A94011-DF8F-43FE-B770-BDA2470B216F}" presName="centerShape" presStyleLbl="node0" presStyleIdx="0" presStyleCnt="1"/>
      <dgm:spPr/>
      <dgm:t>
        <a:bodyPr/>
        <a:lstStyle/>
        <a:p>
          <a:endParaRPr lang="en-US"/>
        </a:p>
      </dgm:t>
    </dgm:pt>
    <dgm:pt modelId="{68B6C22E-422B-5742-8D5A-33574E497449}" type="pres">
      <dgm:prSet presAssocID="{7DE6E135-F019-4620-8C12-22C22D8083EC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3F643A78-8654-EF48-B652-6A44FCCF031B}" type="pres">
      <dgm:prSet presAssocID="{D4544FEB-08AC-4E57-B5A3-75BE13636F6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CE10E-2B67-9244-BE5A-A371A68592AD}" type="pres">
      <dgm:prSet presAssocID="{287AC49C-FC51-413B-9252-6620D5BA341B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394ACD35-C8DC-524C-9C20-715DA6AE9329}" type="pres">
      <dgm:prSet presAssocID="{4E06EFBD-F999-4820-8419-9D825C39B9F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C91D84-8FA5-F34E-A304-810FE57E09A6}" type="pres">
      <dgm:prSet presAssocID="{5A474415-82E5-6846-A779-4B5548FC6575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DACA4583-37C3-AE46-AF34-8A9293AB2F79}" type="pres">
      <dgm:prSet presAssocID="{96E4782D-ACD1-6649-9D47-C92E926929B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1A5E7B-64B0-0543-929B-8D5BA1ED2CB8}" type="presOf" srcId="{96E4782D-ACD1-6649-9D47-C92E926929BF}" destId="{DACA4583-37C3-AE46-AF34-8A9293AB2F79}" srcOrd="0" destOrd="0" presId="urn:microsoft.com/office/officeart/2005/8/layout/radial4"/>
    <dgm:cxn modelId="{5DFCC2D4-AD31-4A3D-A571-72CA0B5C8C4B}" srcId="{B0F47AD6-B05C-47EB-8D8C-AC5B85F64D94}" destId="{A5A94011-DF8F-43FE-B770-BDA2470B216F}" srcOrd="0" destOrd="0" parTransId="{37CD675B-10F0-4879-A5DD-BDAF3810ECD4}" sibTransId="{6186047C-E3F4-4A81-BCF2-06CC25D54B6F}"/>
    <dgm:cxn modelId="{8D829963-5DD6-2141-9B94-7BEEC41E0EDC}" type="presOf" srcId="{4E06EFBD-F999-4820-8419-9D825C39B9F3}" destId="{394ACD35-C8DC-524C-9C20-715DA6AE9329}" srcOrd="0" destOrd="0" presId="urn:microsoft.com/office/officeart/2005/8/layout/radial4"/>
    <dgm:cxn modelId="{EA7989A1-8F5D-41FA-9BD6-040BBD1A89F6}" srcId="{A5A94011-DF8F-43FE-B770-BDA2470B216F}" destId="{4E06EFBD-F999-4820-8419-9D825C39B9F3}" srcOrd="1" destOrd="0" parTransId="{287AC49C-FC51-413B-9252-6620D5BA341B}" sibTransId="{6AE34670-7857-4994-A034-B15CEE7DF9EB}"/>
    <dgm:cxn modelId="{1C7A5FEB-7BC1-A342-B35C-1250DB83C278}" type="presOf" srcId="{D4544FEB-08AC-4E57-B5A3-75BE13636F6F}" destId="{3F643A78-8654-EF48-B652-6A44FCCF031B}" srcOrd="0" destOrd="0" presId="urn:microsoft.com/office/officeart/2005/8/layout/radial4"/>
    <dgm:cxn modelId="{00AC4261-2CCC-7D45-8C78-FE6891A144C2}" type="presOf" srcId="{B0F47AD6-B05C-47EB-8D8C-AC5B85F64D94}" destId="{31C3486F-E508-B74C-B699-5D43EDA6779A}" srcOrd="0" destOrd="0" presId="urn:microsoft.com/office/officeart/2005/8/layout/radial4"/>
    <dgm:cxn modelId="{F76ED01D-0272-6041-A00D-A8DD0479C1DD}" type="presOf" srcId="{A5A94011-DF8F-43FE-B770-BDA2470B216F}" destId="{40021348-A5A1-C947-B596-9C8648396247}" srcOrd="0" destOrd="0" presId="urn:microsoft.com/office/officeart/2005/8/layout/radial4"/>
    <dgm:cxn modelId="{A8C5576D-2252-854F-AE9D-69B4F2F89F34}" type="presOf" srcId="{287AC49C-FC51-413B-9252-6620D5BA341B}" destId="{779CE10E-2B67-9244-BE5A-A371A68592AD}" srcOrd="0" destOrd="0" presId="urn:microsoft.com/office/officeart/2005/8/layout/radial4"/>
    <dgm:cxn modelId="{96FACC21-2B1B-B541-99FC-A74962DC2859}" type="presOf" srcId="{7DE6E135-F019-4620-8C12-22C22D8083EC}" destId="{68B6C22E-422B-5742-8D5A-33574E497449}" srcOrd="0" destOrd="0" presId="urn:microsoft.com/office/officeart/2005/8/layout/radial4"/>
    <dgm:cxn modelId="{456B5D7C-2FF6-C944-8E3D-96747196BE27}" type="presOf" srcId="{5A474415-82E5-6846-A779-4B5548FC6575}" destId="{71C91D84-8FA5-F34E-A304-810FE57E09A6}" srcOrd="0" destOrd="0" presId="urn:microsoft.com/office/officeart/2005/8/layout/radial4"/>
    <dgm:cxn modelId="{956F5A38-83DF-8649-9A5D-434E9A23276B}" srcId="{A5A94011-DF8F-43FE-B770-BDA2470B216F}" destId="{96E4782D-ACD1-6649-9D47-C92E926929BF}" srcOrd="2" destOrd="0" parTransId="{5A474415-82E5-6846-A779-4B5548FC6575}" sibTransId="{85F50FFB-564A-D148-B5AA-4ED6B09AFD95}"/>
    <dgm:cxn modelId="{1E7D9AAB-7731-4A77-8BB5-709F72FC5C35}" srcId="{A5A94011-DF8F-43FE-B770-BDA2470B216F}" destId="{D4544FEB-08AC-4E57-B5A3-75BE13636F6F}" srcOrd="0" destOrd="0" parTransId="{7DE6E135-F019-4620-8C12-22C22D8083EC}" sibTransId="{85CA8691-B051-4E62-A300-A2CFB13A2501}"/>
    <dgm:cxn modelId="{AC9CBC91-30BB-7C41-867F-2A66570EFF1F}" type="presParOf" srcId="{31C3486F-E508-B74C-B699-5D43EDA6779A}" destId="{40021348-A5A1-C947-B596-9C8648396247}" srcOrd="0" destOrd="0" presId="urn:microsoft.com/office/officeart/2005/8/layout/radial4"/>
    <dgm:cxn modelId="{69779AC6-F7AF-A745-B51F-74A27170D8B3}" type="presParOf" srcId="{31C3486F-E508-B74C-B699-5D43EDA6779A}" destId="{68B6C22E-422B-5742-8D5A-33574E497449}" srcOrd="1" destOrd="0" presId="urn:microsoft.com/office/officeart/2005/8/layout/radial4"/>
    <dgm:cxn modelId="{43F45D98-7A7D-3048-B86B-5DEFCA996560}" type="presParOf" srcId="{31C3486F-E508-B74C-B699-5D43EDA6779A}" destId="{3F643A78-8654-EF48-B652-6A44FCCF031B}" srcOrd="2" destOrd="0" presId="urn:microsoft.com/office/officeart/2005/8/layout/radial4"/>
    <dgm:cxn modelId="{D6A53E12-1604-B346-96DC-27B2BB1EA435}" type="presParOf" srcId="{31C3486F-E508-B74C-B699-5D43EDA6779A}" destId="{779CE10E-2B67-9244-BE5A-A371A68592AD}" srcOrd="3" destOrd="0" presId="urn:microsoft.com/office/officeart/2005/8/layout/radial4"/>
    <dgm:cxn modelId="{CE91AE8D-BA64-4F4C-BC91-1FECE3ACD8EB}" type="presParOf" srcId="{31C3486F-E508-B74C-B699-5D43EDA6779A}" destId="{394ACD35-C8DC-524C-9C20-715DA6AE9329}" srcOrd="4" destOrd="0" presId="urn:microsoft.com/office/officeart/2005/8/layout/radial4"/>
    <dgm:cxn modelId="{2BC231A1-D508-4C47-BAB9-5FF5E5103A39}" type="presParOf" srcId="{31C3486F-E508-B74C-B699-5D43EDA6779A}" destId="{71C91D84-8FA5-F34E-A304-810FE57E09A6}" srcOrd="5" destOrd="0" presId="urn:microsoft.com/office/officeart/2005/8/layout/radial4"/>
    <dgm:cxn modelId="{510E13F6-3149-5540-8CA6-FB531467469C}" type="presParOf" srcId="{31C3486F-E508-B74C-B699-5D43EDA6779A}" destId="{DACA4583-37C3-AE46-AF34-8A9293AB2F7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0F47AD6-B05C-47EB-8D8C-AC5B85F64D94}" type="doc">
      <dgm:prSet loTypeId="urn:microsoft.com/office/officeart/2005/8/layout/radial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A94011-DF8F-43FE-B770-BDA2470B216F}">
      <dgm:prSet phldrT="[Text]"/>
      <dgm:spPr>
        <a:solidFill>
          <a:schemeClr val="accent1">
            <a:alpha val="40000"/>
          </a:schemeClr>
        </a:solidFill>
      </dgm:spPr>
      <dgm:t>
        <a:bodyPr/>
        <a:lstStyle/>
        <a:p>
          <a:r>
            <a:rPr lang="en-US" b="1" dirty="0" smtClean="0">
              <a:latin typeface="+mn-lt"/>
            </a:rPr>
            <a:t>Current research</a:t>
          </a:r>
          <a:endParaRPr lang="en-US" b="1" dirty="0">
            <a:latin typeface="+mn-lt"/>
          </a:endParaRPr>
        </a:p>
      </dgm:t>
    </dgm:pt>
    <dgm:pt modelId="{37CD675B-10F0-4879-A5DD-BDAF3810ECD4}" type="parTrans" cxnId="{5DFCC2D4-AD31-4A3D-A571-72CA0B5C8C4B}">
      <dgm:prSet/>
      <dgm:spPr/>
      <dgm:t>
        <a:bodyPr/>
        <a:lstStyle/>
        <a:p>
          <a:endParaRPr lang="en-US"/>
        </a:p>
      </dgm:t>
    </dgm:pt>
    <dgm:pt modelId="{6186047C-E3F4-4A81-BCF2-06CC25D54B6F}" type="sibTrans" cxnId="{5DFCC2D4-AD31-4A3D-A571-72CA0B5C8C4B}">
      <dgm:prSet/>
      <dgm:spPr/>
      <dgm:t>
        <a:bodyPr/>
        <a:lstStyle/>
        <a:p>
          <a:endParaRPr lang="en-US"/>
        </a:p>
      </dgm:t>
    </dgm:pt>
    <dgm:pt modelId="{D4544FEB-08AC-4E57-B5A3-75BE13636F6F}">
      <dgm:prSet phldrT="[Text]" custT="1"/>
      <dgm:spPr>
        <a:solidFill>
          <a:schemeClr val="accent1">
            <a:alpha val="40000"/>
          </a:schemeClr>
        </a:solidFill>
      </dgm:spPr>
      <dgm:t>
        <a:bodyPr/>
        <a:lstStyle/>
        <a:p>
          <a:r>
            <a:rPr lang="en-US" sz="1700" b="1" dirty="0" smtClean="0">
              <a:latin typeface="+mn-lt"/>
            </a:rPr>
            <a:t>Sleep basics</a:t>
          </a:r>
          <a:endParaRPr lang="en-US" sz="1700" b="1" dirty="0">
            <a:latin typeface="+mn-lt"/>
          </a:endParaRPr>
        </a:p>
      </dgm:t>
    </dgm:pt>
    <dgm:pt modelId="{7DE6E135-F019-4620-8C12-22C22D8083EC}" type="parTrans" cxnId="{1E7D9AAB-7731-4A77-8BB5-709F72FC5C35}">
      <dgm:prSet/>
      <dgm:spPr>
        <a:solidFill>
          <a:schemeClr val="accent1">
            <a:alpha val="40000"/>
          </a:schemeClr>
        </a:solidFill>
      </dgm:spPr>
      <dgm:t>
        <a:bodyPr/>
        <a:lstStyle/>
        <a:p>
          <a:endParaRPr lang="en-US" dirty="0"/>
        </a:p>
      </dgm:t>
    </dgm:pt>
    <dgm:pt modelId="{85CA8691-B051-4E62-A300-A2CFB13A2501}" type="sibTrans" cxnId="{1E7D9AAB-7731-4A77-8BB5-709F72FC5C35}">
      <dgm:prSet/>
      <dgm:spPr/>
      <dgm:t>
        <a:bodyPr/>
        <a:lstStyle/>
        <a:p>
          <a:endParaRPr lang="en-US"/>
        </a:p>
      </dgm:t>
    </dgm:pt>
    <dgm:pt modelId="{4E06EFBD-F999-4820-8419-9D825C39B9F3}">
      <dgm:prSet phldrT="[Text]" custT="1"/>
      <dgm:spPr>
        <a:solidFill>
          <a:schemeClr val="accent1">
            <a:alpha val="40000"/>
          </a:schemeClr>
        </a:solidFill>
      </dgm:spPr>
      <dgm:t>
        <a:bodyPr/>
        <a:lstStyle/>
        <a:p>
          <a:r>
            <a:rPr lang="en-US" sz="1700" b="1" dirty="0" smtClean="0">
              <a:latin typeface="+mn-lt"/>
              <a:cs typeface="Cadara"/>
            </a:rPr>
            <a:t>Neural bases</a:t>
          </a:r>
          <a:endParaRPr lang="en-US" sz="1700" b="1" dirty="0">
            <a:latin typeface="+mn-lt"/>
            <a:cs typeface="Cadara"/>
          </a:endParaRPr>
        </a:p>
      </dgm:t>
    </dgm:pt>
    <dgm:pt modelId="{287AC49C-FC51-413B-9252-6620D5BA341B}" type="parTrans" cxnId="{EA7989A1-8F5D-41FA-9BD6-040BBD1A89F6}">
      <dgm:prSet/>
      <dgm:spPr>
        <a:solidFill>
          <a:schemeClr val="accent1">
            <a:alpha val="40000"/>
          </a:schemeClr>
        </a:solidFill>
      </dgm:spPr>
      <dgm:t>
        <a:bodyPr/>
        <a:lstStyle/>
        <a:p>
          <a:endParaRPr lang="en-US" dirty="0"/>
        </a:p>
      </dgm:t>
    </dgm:pt>
    <dgm:pt modelId="{6AE34670-7857-4994-A034-B15CEE7DF9EB}" type="sibTrans" cxnId="{EA7989A1-8F5D-41FA-9BD6-040BBD1A89F6}">
      <dgm:prSet/>
      <dgm:spPr/>
      <dgm:t>
        <a:bodyPr/>
        <a:lstStyle/>
        <a:p>
          <a:endParaRPr lang="en-US"/>
        </a:p>
      </dgm:t>
    </dgm:pt>
    <dgm:pt modelId="{96E4782D-ACD1-6649-9D47-C92E926929BF}">
      <dgm:prSet phldrT="[Text]"/>
      <dgm:spPr/>
      <dgm:t>
        <a:bodyPr/>
        <a:lstStyle/>
        <a:p>
          <a:r>
            <a:rPr lang="en-US" b="1" dirty="0" smtClean="0">
              <a:latin typeface="+mn-lt"/>
            </a:rPr>
            <a:t>Computations</a:t>
          </a:r>
          <a:endParaRPr lang="en-US" b="1" dirty="0">
            <a:latin typeface="+mn-lt"/>
          </a:endParaRPr>
        </a:p>
      </dgm:t>
    </dgm:pt>
    <dgm:pt modelId="{5A474415-82E5-6846-A779-4B5548FC6575}" type="parTrans" cxnId="{956F5A38-83DF-8649-9A5D-434E9A23276B}">
      <dgm:prSet/>
      <dgm:spPr/>
      <dgm:t>
        <a:bodyPr/>
        <a:lstStyle/>
        <a:p>
          <a:endParaRPr lang="en-US"/>
        </a:p>
      </dgm:t>
    </dgm:pt>
    <dgm:pt modelId="{85F50FFB-564A-D148-B5AA-4ED6B09AFD95}" type="sibTrans" cxnId="{956F5A38-83DF-8649-9A5D-434E9A23276B}">
      <dgm:prSet/>
      <dgm:spPr/>
      <dgm:t>
        <a:bodyPr/>
        <a:lstStyle/>
        <a:p>
          <a:endParaRPr lang="en-US"/>
        </a:p>
      </dgm:t>
    </dgm:pt>
    <dgm:pt modelId="{31C3486F-E508-B74C-B699-5D43EDA6779A}" type="pres">
      <dgm:prSet presAssocID="{B0F47AD6-B05C-47EB-8D8C-AC5B85F64D9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021348-A5A1-C947-B596-9C8648396247}" type="pres">
      <dgm:prSet presAssocID="{A5A94011-DF8F-43FE-B770-BDA2470B216F}" presName="centerShape" presStyleLbl="node0" presStyleIdx="0" presStyleCnt="1"/>
      <dgm:spPr/>
      <dgm:t>
        <a:bodyPr/>
        <a:lstStyle/>
        <a:p>
          <a:endParaRPr lang="en-US"/>
        </a:p>
      </dgm:t>
    </dgm:pt>
    <dgm:pt modelId="{68B6C22E-422B-5742-8D5A-33574E497449}" type="pres">
      <dgm:prSet presAssocID="{7DE6E135-F019-4620-8C12-22C22D8083EC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3F643A78-8654-EF48-B652-6A44FCCF031B}" type="pres">
      <dgm:prSet presAssocID="{D4544FEB-08AC-4E57-B5A3-75BE13636F6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CE10E-2B67-9244-BE5A-A371A68592AD}" type="pres">
      <dgm:prSet presAssocID="{287AC49C-FC51-413B-9252-6620D5BA341B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394ACD35-C8DC-524C-9C20-715DA6AE9329}" type="pres">
      <dgm:prSet presAssocID="{4E06EFBD-F999-4820-8419-9D825C39B9F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C91D84-8FA5-F34E-A304-810FE57E09A6}" type="pres">
      <dgm:prSet presAssocID="{5A474415-82E5-6846-A779-4B5548FC6575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DACA4583-37C3-AE46-AF34-8A9293AB2F79}" type="pres">
      <dgm:prSet presAssocID="{96E4782D-ACD1-6649-9D47-C92E926929B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70F391-E220-8F4E-BB93-9135F1886A98}" type="presOf" srcId="{5A474415-82E5-6846-A779-4B5548FC6575}" destId="{71C91D84-8FA5-F34E-A304-810FE57E09A6}" srcOrd="0" destOrd="0" presId="urn:microsoft.com/office/officeart/2005/8/layout/radial4"/>
    <dgm:cxn modelId="{521CF1EB-2F01-D947-AE0D-A8C64B31B3D9}" type="presOf" srcId="{7DE6E135-F019-4620-8C12-22C22D8083EC}" destId="{68B6C22E-422B-5742-8D5A-33574E497449}" srcOrd="0" destOrd="0" presId="urn:microsoft.com/office/officeart/2005/8/layout/radial4"/>
    <dgm:cxn modelId="{5DFCC2D4-AD31-4A3D-A571-72CA0B5C8C4B}" srcId="{B0F47AD6-B05C-47EB-8D8C-AC5B85F64D94}" destId="{A5A94011-DF8F-43FE-B770-BDA2470B216F}" srcOrd="0" destOrd="0" parTransId="{37CD675B-10F0-4879-A5DD-BDAF3810ECD4}" sibTransId="{6186047C-E3F4-4A81-BCF2-06CC25D54B6F}"/>
    <dgm:cxn modelId="{3D8CCA29-250E-BE42-B46A-557FB384F2BF}" type="presOf" srcId="{4E06EFBD-F999-4820-8419-9D825C39B9F3}" destId="{394ACD35-C8DC-524C-9C20-715DA6AE9329}" srcOrd="0" destOrd="0" presId="urn:microsoft.com/office/officeart/2005/8/layout/radial4"/>
    <dgm:cxn modelId="{63C3DFBA-B1B4-BB44-A920-34AC38959638}" type="presOf" srcId="{96E4782D-ACD1-6649-9D47-C92E926929BF}" destId="{DACA4583-37C3-AE46-AF34-8A9293AB2F79}" srcOrd="0" destOrd="0" presId="urn:microsoft.com/office/officeart/2005/8/layout/radial4"/>
    <dgm:cxn modelId="{3A6AEDE5-DF6A-EC4E-9CCE-2501189BACCC}" type="presOf" srcId="{287AC49C-FC51-413B-9252-6620D5BA341B}" destId="{779CE10E-2B67-9244-BE5A-A371A68592AD}" srcOrd="0" destOrd="0" presId="urn:microsoft.com/office/officeart/2005/8/layout/radial4"/>
    <dgm:cxn modelId="{EA7989A1-8F5D-41FA-9BD6-040BBD1A89F6}" srcId="{A5A94011-DF8F-43FE-B770-BDA2470B216F}" destId="{4E06EFBD-F999-4820-8419-9D825C39B9F3}" srcOrd="1" destOrd="0" parTransId="{287AC49C-FC51-413B-9252-6620D5BA341B}" sibTransId="{6AE34670-7857-4994-A034-B15CEE7DF9EB}"/>
    <dgm:cxn modelId="{1E7D9AAB-7731-4A77-8BB5-709F72FC5C35}" srcId="{A5A94011-DF8F-43FE-B770-BDA2470B216F}" destId="{D4544FEB-08AC-4E57-B5A3-75BE13636F6F}" srcOrd="0" destOrd="0" parTransId="{7DE6E135-F019-4620-8C12-22C22D8083EC}" sibTransId="{85CA8691-B051-4E62-A300-A2CFB13A2501}"/>
    <dgm:cxn modelId="{B1377135-A868-2747-A8B4-3CFECD7E6A2C}" type="presOf" srcId="{A5A94011-DF8F-43FE-B770-BDA2470B216F}" destId="{40021348-A5A1-C947-B596-9C8648396247}" srcOrd="0" destOrd="0" presId="urn:microsoft.com/office/officeart/2005/8/layout/radial4"/>
    <dgm:cxn modelId="{956F5A38-83DF-8649-9A5D-434E9A23276B}" srcId="{A5A94011-DF8F-43FE-B770-BDA2470B216F}" destId="{96E4782D-ACD1-6649-9D47-C92E926929BF}" srcOrd="2" destOrd="0" parTransId="{5A474415-82E5-6846-A779-4B5548FC6575}" sibTransId="{85F50FFB-564A-D148-B5AA-4ED6B09AFD95}"/>
    <dgm:cxn modelId="{B31D7447-D320-9448-AA6C-60B3E1B3BB0D}" type="presOf" srcId="{B0F47AD6-B05C-47EB-8D8C-AC5B85F64D94}" destId="{31C3486F-E508-B74C-B699-5D43EDA6779A}" srcOrd="0" destOrd="0" presId="urn:microsoft.com/office/officeart/2005/8/layout/radial4"/>
    <dgm:cxn modelId="{3DA96C51-46E1-694E-9D25-3E09865CF930}" type="presOf" srcId="{D4544FEB-08AC-4E57-B5A3-75BE13636F6F}" destId="{3F643A78-8654-EF48-B652-6A44FCCF031B}" srcOrd="0" destOrd="0" presId="urn:microsoft.com/office/officeart/2005/8/layout/radial4"/>
    <dgm:cxn modelId="{608AAA6E-C62E-E240-B87A-7A76CE276E62}" type="presParOf" srcId="{31C3486F-E508-B74C-B699-5D43EDA6779A}" destId="{40021348-A5A1-C947-B596-9C8648396247}" srcOrd="0" destOrd="0" presId="urn:microsoft.com/office/officeart/2005/8/layout/radial4"/>
    <dgm:cxn modelId="{E609B1FB-E638-F94B-BF51-CEEA60CECC52}" type="presParOf" srcId="{31C3486F-E508-B74C-B699-5D43EDA6779A}" destId="{68B6C22E-422B-5742-8D5A-33574E497449}" srcOrd="1" destOrd="0" presId="urn:microsoft.com/office/officeart/2005/8/layout/radial4"/>
    <dgm:cxn modelId="{8C63C2DE-B2F7-C746-A3C4-6C802BF898BD}" type="presParOf" srcId="{31C3486F-E508-B74C-B699-5D43EDA6779A}" destId="{3F643A78-8654-EF48-B652-6A44FCCF031B}" srcOrd="2" destOrd="0" presId="urn:microsoft.com/office/officeart/2005/8/layout/radial4"/>
    <dgm:cxn modelId="{06B8F1A6-9EE4-0D46-9A53-E998EAD383DB}" type="presParOf" srcId="{31C3486F-E508-B74C-B699-5D43EDA6779A}" destId="{779CE10E-2B67-9244-BE5A-A371A68592AD}" srcOrd="3" destOrd="0" presId="urn:microsoft.com/office/officeart/2005/8/layout/radial4"/>
    <dgm:cxn modelId="{1827371D-A4E1-CF43-AAB7-2EFCDD1335FD}" type="presParOf" srcId="{31C3486F-E508-B74C-B699-5D43EDA6779A}" destId="{394ACD35-C8DC-524C-9C20-715DA6AE9329}" srcOrd="4" destOrd="0" presId="urn:microsoft.com/office/officeart/2005/8/layout/radial4"/>
    <dgm:cxn modelId="{0FDAA96F-2CF6-2244-91DA-D5BE76424068}" type="presParOf" srcId="{31C3486F-E508-B74C-B699-5D43EDA6779A}" destId="{71C91D84-8FA5-F34E-A304-810FE57E09A6}" srcOrd="5" destOrd="0" presId="urn:microsoft.com/office/officeart/2005/8/layout/radial4"/>
    <dgm:cxn modelId="{71D72FCB-FD99-A348-B620-8D46D672F5FE}" type="presParOf" srcId="{31C3486F-E508-B74C-B699-5D43EDA6779A}" destId="{DACA4583-37C3-AE46-AF34-8A9293AB2F7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0F47AD6-B05C-47EB-8D8C-AC5B85F64D94}" type="doc">
      <dgm:prSet loTypeId="urn:microsoft.com/office/officeart/2005/8/layout/radial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A94011-DF8F-43FE-B770-BDA2470B216F}">
      <dgm:prSet phldrT="[Text]"/>
      <dgm:spPr/>
      <dgm:t>
        <a:bodyPr/>
        <a:lstStyle/>
        <a:p>
          <a:r>
            <a:rPr lang="en-US" b="1" dirty="0" smtClean="0">
              <a:latin typeface="+mn-lt"/>
            </a:rPr>
            <a:t>Current research</a:t>
          </a:r>
          <a:endParaRPr lang="en-US" b="1" dirty="0">
            <a:latin typeface="+mn-lt"/>
          </a:endParaRPr>
        </a:p>
      </dgm:t>
    </dgm:pt>
    <dgm:pt modelId="{37CD675B-10F0-4879-A5DD-BDAF3810ECD4}" type="parTrans" cxnId="{5DFCC2D4-AD31-4A3D-A571-72CA0B5C8C4B}">
      <dgm:prSet/>
      <dgm:spPr/>
      <dgm:t>
        <a:bodyPr/>
        <a:lstStyle/>
        <a:p>
          <a:endParaRPr lang="en-US"/>
        </a:p>
      </dgm:t>
    </dgm:pt>
    <dgm:pt modelId="{6186047C-E3F4-4A81-BCF2-06CC25D54B6F}" type="sibTrans" cxnId="{5DFCC2D4-AD31-4A3D-A571-72CA0B5C8C4B}">
      <dgm:prSet/>
      <dgm:spPr/>
      <dgm:t>
        <a:bodyPr/>
        <a:lstStyle/>
        <a:p>
          <a:endParaRPr lang="en-US"/>
        </a:p>
      </dgm:t>
    </dgm:pt>
    <dgm:pt modelId="{D4544FEB-08AC-4E57-B5A3-75BE13636F6F}">
      <dgm:prSet phldrT="[Text]" custT="1"/>
      <dgm:spPr/>
      <dgm:t>
        <a:bodyPr/>
        <a:lstStyle/>
        <a:p>
          <a:r>
            <a:rPr lang="en-US" sz="1700" b="1" dirty="0" smtClean="0">
              <a:latin typeface="+mn-lt"/>
            </a:rPr>
            <a:t>Sleep basics</a:t>
          </a:r>
          <a:endParaRPr lang="en-US" sz="1700" b="1" dirty="0">
            <a:latin typeface="+mn-lt"/>
          </a:endParaRPr>
        </a:p>
      </dgm:t>
    </dgm:pt>
    <dgm:pt modelId="{7DE6E135-F019-4620-8C12-22C22D8083EC}" type="parTrans" cxnId="{1E7D9AAB-7731-4A77-8BB5-709F72FC5C35}">
      <dgm:prSet/>
      <dgm:spPr/>
      <dgm:t>
        <a:bodyPr/>
        <a:lstStyle/>
        <a:p>
          <a:endParaRPr lang="en-US" dirty="0"/>
        </a:p>
      </dgm:t>
    </dgm:pt>
    <dgm:pt modelId="{85CA8691-B051-4E62-A300-A2CFB13A2501}" type="sibTrans" cxnId="{1E7D9AAB-7731-4A77-8BB5-709F72FC5C35}">
      <dgm:prSet/>
      <dgm:spPr/>
      <dgm:t>
        <a:bodyPr/>
        <a:lstStyle/>
        <a:p>
          <a:endParaRPr lang="en-US"/>
        </a:p>
      </dgm:t>
    </dgm:pt>
    <dgm:pt modelId="{4E06EFBD-F999-4820-8419-9D825C39B9F3}">
      <dgm:prSet phldrT="[Text]" custT="1"/>
      <dgm:spPr/>
      <dgm:t>
        <a:bodyPr/>
        <a:lstStyle/>
        <a:p>
          <a:r>
            <a:rPr lang="en-US" sz="1700" b="1" dirty="0" smtClean="0">
              <a:latin typeface="+mn-lt"/>
              <a:cs typeface="Cadara"/>
            </a:rPr>
            <a:t>Neural bases</a:t>
          </a:r>
          <a:endParaRPr lang="en-US" sz="1700" b="1" dirty="0">
            <a:latin typeface="+mn-lt"/>
            <a:cs typeface="Cadara"/>
          </a:endParaRPr>
        </a:p>
      </dgm:t>
    </dgm:pt>
    <dgm:pt modelId="{287AC49C-FC51-413B-9252-6620D5BA341B}" type="parTrans" cxnId="{EA7989A1-8F5D-41FA-9BD6-040BBD1A89F6}">
      <dgm:prSet/>
      <dgm:spPr/>
      <dgm:t>
        <a:bodyPr/>
        <a:lstStyle/>
        <a:p>
          <a:endParaRPr lang="en-US" dirty="0"/>
        </a:p>
      </dgm:t>
    </dgm:pt>
    <dgm:pt modelId="{6AE34670-7857-4994-A034-B15CEE7DF9EB}" type="sibTrans" cxnId="{EA7989A1-8F5D-41FA-9BD6-040BBD1A89F6}">
      <dgm:prSet/>
      <dgm:spPr/>
      <dgm:t>
        <a:bodyPr/>
        <a:lstStyle/>
        <a:p>
          <a:endParaRPr lang="en-US"/>
        </a:p>
      </dgm:t>
    </dgm:pt>
    <dgm:pt modelId="{96E4782D-ACD1-6649-9D47-C92E926929BF}">
      <dgm:prSet phldrT="[Text]"/>
      <dgm:spPr/>
      <dgm:t>
        <a:bodyPr/>
        <a:lstStyle/>
        <a:p>
          <a:r>
            <a:rPr lang="en-US" b="1" dirty="0" smtClean="0">
              <a:latin typeface="+mn-lt"/>
            </a:rPr>
            <a:t>Computations</a:t>
          </a:r>
          <a:endParaRPr lang="en-US" b="1" dirty="0">
            <a:latin typeface="+mn-lt"/>
          </a:endParaRPr>
        </a:p>
      </dgm:t>
    </dgm:pt>
    <dgm:pt modelId="{5A474415-82E5-6846-A779-4B5548FC6575}" type="parTrans" cxnId="{956F5A38-83DF-8649-9A5D-434E9A23276B}">
      <dgm:prSet/>
      <dgm:spPr/>
      <dgm:t>
        <a:bodyPr/>
        <a:lstStyle/>
        <a:p>
          <a:endParaRPr lang="en-US"/>
        </a:p>
      </dgm:t>
    </dgm:pt>
    <dgm:pt modelId="{85F50FFB-564A-D148-B5AA-4ED6B09AFD95}" type="sibTrans" cxnId="{956F5A38-83DF-8649-9A5D-434E9A23276B}">
      <dgm:prSet/>
      <dgm:spPr/>
      <dgm:t>
        <a:bodyPr/>
        <a:lstStyle/>
        <a:p>
          <a:endParaRPr lang="en-US"/>
        </a:p>
      </dgm:t>
    </dgm:pt>
    <dgm:pt modelId="{31C3486F-E508-B74C-B699-5D43EDA6779A}" type="pres">
      <dgm:prSet presAssocID="{B0F47AD6-B05C-47EB-8D8C-AC5B85F64D9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021348-A5A1-C947-B596-9C8648396247}" type="pres">
      <dgm:prSet presAssocID="{A5A94011-DF8F-43FE-B770-BDA2470B216F}" presName="centerShape" presStyleLbl="node0" presStyleIdx="0" presStyleCnt="1"/>
      <dgm:spPr/>
      <dgm:t>
        <a:bodyPr/>
        <a:lstStyle/>
        <a:p>
          <a:endParaRPr lang="en-US"/>
        </a:p>
      </dgm:t>
    </dgm:pt>
    <dgm:pt modelId="{68B6C22E-422B-5742-8D5A-33574E497449}" type="pres">
      <dgm:prSet presAssocID="{7DE6E135-F019-4620-8C12-22C22D8083EC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3F643A78-8654-EF48-B652-6A44FCCF031B}" type="pres">
      <dgm:prSet presAssocID="{D4544FEB-08AC-4E57-B5A3-75BE13636F6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CE10E-2B67-9244-BE5A-A371A68592AD}" type="pres">
      <dgm:prSet presAssocID="{287AC49C-FC51-413B-9252-6620D5BA341B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394ACD35-C8DC-524C-9C20-715DA6AE9329}" type="pres">
      <dgm:prSet presAssocID="{4E06EFBD-F999-4820-8419-9D825C39B9F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C91D84-8FA5-F34E-A304-810FE57E09A6}" type="pres">
      <dgm:prSet presAssocID="{5A474415-82E5-6846-A779-4B5548FC6575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DACA4583-37C3-AE46-AF34-8A9293AB2F79}" type="pres">
      <dgm:prSet presAssocID="{96E4782D-ACD1-6649-9D47-C92E926929B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B8A756-CD27-BA43-9F33-8844F0498970}" type="presOf" srcId="{D4544FEB-08AC-4E57-B5A3-75BE13636F6F}" destId="{3F643A78-8654-EF48-B652-6A44FCCF031B}" srcOrd="0" destOrd="0" presId="urn:microsoft.com/office/officeart/2005/8/layout/radial4"/>
    <dgm:cxn modelId="{3F97A9FE-2AB2-034B-9CF8-58B444931A7D}" type="presOf" srcId="{7DE6E135-F019-4620-8C12-22C22D8083EC}" destId="{68B6C22E-422B-5742-8D5A-33574E497449}" srcOrd="0" destOrd="0" presId="urn:microsoft.com/office/officeart/2005/8/layout/radial4"/>
    <dgm:cxn modelId="{1612F795-99D5-1547-8828-04FB55437A1B}" type="presOf" srcId="{4E06EFBD-F999-4820-8419-9D825C39B9F3}" destId="{394ACD35-C8DC-524C-9C20-715DA6AE9329}" srcOrd="0" destOrd="0" presId="urn:microsoft.com/office/officeart/2005/8/layout/radial4"/>
    <dgm:cxn modelId="{5DFCC2D4-AD31-4A3D-A571-72CA0B5C8C4B}" srcId="{B0F47AD6-B05C-47EB-8D8C-AC5B85F64D94}" destId="{A5A94011-DF8F-43FE-B770-BDA2470B216F}" srcOrd="0" destOrd="0" parTransId="{37CD675B-10F0-4879-A5DD-BDAF3810ECD4}" sibTransId="{6186047C-E3F4-4A81-BCF2-06CC25D54B6F}"/>
    <dgm:cxn modelId="{C5A75491-DDFE-3C4C-A2E4-95D4FF37542C}" type="presOf" srcId="{B0F47AD6-B05C-47EB-8D8C-AC5B85F64D94}" destId="{31C3486F-E508-B74C-B699-5D43EDA6779A}" srcOrd="0" destOrd="0" presId="urn:microsoft.com/office/officeart/2005/8/layout/radial4"/>
    <dgm:cxn modelId="{2CFD6C13-0D75-984B-9A11-35292FADD39E}" type="presOf" srcId="{287AC49C-FC51-413B-9252-6620D5BA341B}" destId="{779CE10E-2B67-9244-BE5A-A371A68592AD}" srcOrd="0" destOrd="0" presId="urn:microsoft.com/office/officeart/2005/8/layout/radial4"/>
    <dgm:cxn modelId="{826F42DB-5BC4-BC49-BEBC-46BD965082C0}" type="presOf" srcId="{96E4782D-ACD1-6649-9D47-C92E926929BF}" destId="{DACA4583-37C3-AE46-AF34-8A9293AB2F79}" srcOrd="0" destOrd="0" presId="urn:microsoft.com/office/officeart/2005/8/layout/radial4"/>
    <dgm:cxn modelId="{EA7989A1-8F5D-41FA-9BD6-040BBD1A89F6}" srcId="{A5A94011-DF8F-43FE-B770-BDA2470B216F}" destId="{4E06EFBD-F999-4820-8419-9D825C39B9F3}" srcOrd="1" destOrd="0" parTransId="{287AC49C-FC51-413B-9252-6620D5BA341B}" sibTransId="{6AE34670-7857-4994-A034-B15CEE7DF9EB}"/>
    <dgm:cxn modelId="{5F7F4B6C-7DC9-9940-9D54-D3F5165217EB}" type="presOf" srcId="{A5A94011-DF8F-43FE-B770-BDA2470B216F}" destId="{40021348-A5A1-C947-B596-9C8648396247}" srcOrd="0" destOrd="0" presId="urn:microsoft.com/office/officeart/2005/8/layout/radial4"/>
    <dgm:cxn modelId="{1E7D9AAB-7731-4A77-8BB5-709F72FC5C35}" srcId="{A5A94011-DF8F-43FE-B770-BDA2470B216F}" destId="{D4544FEB-08AC-4E57-B5A3-75BE13636F6F}" srcOrd="0" destOrd="0" parTransId="{7DE6E135-F019-4620-8C12-22C22D8083EC}" sibTransId="{85CA8691-B051-4E62-A300-A2CFB13A2501}"/>
    <dgm:cxn modelId="{956F5A38-83DF-8649-9A5D-434E9A23276B}" srcId="{A5A94011-DF8F-43FE-B770-BDA2470B216F}" destId="{96E4782D-ACD1-6649-9D47-C92E926929BF}" srcOrd="2" destOrd="0" parTransId="{5A474415-82E5-6846-A779-4B5548FC6575}" sibTransId="{85F50FFB-564A-D148-B5AA-4ED6B09AFD95}"/>
    <dgm:cxn modelId="{7C52C1E8-4925-1444-BEA4-56CED9076E96}" type="presOf" srcId="{5A474415-82E5-6846-A779-4B5548FC6575}" destId="{71C91D84-8FA5-F34E-A304-810FE57E09A6}" srcOrd="0" destOrd="0" presId="urn:microsoft.com/office/officeart/2005/8/layout/radial4"/>
    <dgm:cxn modelId="{80BB0A70-0065-3D4C-81F5-8B3BB4EB21BE}" type="presParOf" srcId="{31C3486F-E508-B74C-B699-5D43EDA6779A}" destId="{40021348-A5A1-C947-B596-9C8648396247}" srcOrd="0" destOrd="0" presId="urn:microsoft.com/office/officeart/2005/8/layout/radial4"/>
    <dgm:cxn modelId="{01520337-8611-2443-898A-93CCFFA8A71C}" type="presParOf" srcId="{31C3486F-E508-B74C-B699-5D43EDA6779A}" destId="{68B6C22E-422B-5742-8D5A-33574E497449}" srcOrd="1" destOrd="0" presId="urn:microsoft.com/office/officeart/2005/8/layout/radial4"/>
    <dgm:cxn modelId="{9C5720B5-D93C-4D49-91E1-6F7AA931F2DB}" type="presParOf" srcId="{31C3486F-E508-B74C-B699-5D43EDA6779A}" destId="{3F643A78-8654-EF48-B652-6A44FCCF031B}" srcOrd="2" destOrd="0" presId="urn:microsoft.com/office/officeart/2005/8/layout/radial4"/>
    <dgm:cxn modelId="{ADC0617F-BE9D-244A-BCC6-68163BE5CA55}" type="presParOf" srcId="{31C3486F-E508-B74C-B699-5D43EDA6779A}" destId="{779CE10E-2B67-9244-BE5A-A371A68592AD}" srcOrd="3" destOrd="0" presId="urn:microsoft.com/office/officeart/2005/8/layout/radial4"/>
    <dgm:cxn modelId="{802DFC06-47AF-6B4D-8012-6E4654D27419}" type="presParOf" srcId="{31C3486F-E508-B74C-B699-5D43EDA6779A}" destId="{394ACD35-C8DC-524C-9C20-715DA6AE9329}" srcOrd="4" destOrd="0" presId="urn:microsoft.com/office/officeart/2005/8/layout/radial4"/>
    <dgm:cxn modelId="{C4A11007-000D-7540-8359-7638DB99468E}" type="presParOf" srcId="{31C3486F-E508-B74C-B699-5D43EDA6779A}" destId="{71C91D84-8FA5-F34E-A304-810FE57E09A6}" srcOrd="5" destOrd="0" presId="urn:microsoft.com/office/officeart/2005/8/layout/radial4"/>
    <dgm:cxn modelId="{DCE03F6B-E01E-594B-A3CF-3D28CBB8EB3B}" type="presParOf" srcId="{31C3486F-E508-B74C-B699-5D43EDA6779A}" destId="{DACA4583-37C3-AE46-AF34-8A9293AB2F7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0F47AD6-B05C-47EB-8D8C-AC5B85F64D94}" type="doc">
      <dgm:prSet loTypeId="urn:microsoft.com/office/officeart/2005/8/layout/radial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A94011-DF8F-43FE-B770-BDA2470B216F}">
      <dgm:prSet phldrT="[Text]"/>
      <dgm:spPr/>
      <dgm:t>
        <a:bodyPr/>
        <a:lstStyle/>
        <a:p>
          <a:r>
            <a:rPr lang="en-US" b="1" dirty="0" smtClean="0">
              <a:latin typeface="+mn-lt"/>
            </a:rPr>
            <a:t>Current research</a:t>
          </a:r>
          <a:endParaRPr lang="en-US" b="1" dirty="0">
            <a:latin typeface="+mn-lt"/>
          </a:endParaRPr>
        </a:p>
      </dgm:t>
    </dgm:pt>
    <dgm:pt modelId="{37CD675B-10F0-4879-A5DD-BDAF3810ECD4}" type="parTrans" cxnId="{5DFCC2D4-AD31-4A3D-A571-72CA0B5C8C4B}">
      <dgm:prSet/>
      <dgm:spPr/>
      <dgm:t>
        <a:bodyPr/>
        <a:lstStyle/>
        <a:p>
          <a:endParaRPr lang="en-US"/>
        </a:p>
      </dgm:t>
    </dgm:pt>
    <dgm:pt modelId="{6186047C-E3F4-4A81-BCF2-06CC25D54B6F}" type="sibTrans" cxnId="{5DFCC2D4-AD31-4A3D-A571-72CA0B5C8C4B}">
      <dgm:prSet/>
      <dgm:spPr/>
      <dgm:t>
        <a:bodyPr/>
        <a:lstStyle/>
        <a:p>
          <a:endParaRPr lang="en-US"/>
        </a:p>
      </dgm:t>
    </dgm:pt>
    <dgm:pt modelId="{D4544FEB-08AC-4E57-B5A3-75BE13636F6F}">
      <dgm:prSet phldrT="[Text]" custT="1"/>
      <dgm:spPr>
        <a:solidFill>
          <a:schemeClr val="accent1">
            <a:alpha val="30000"/>
          </a:schemeClr>
        </a:solidFill>
      </dgm:spPr>
      <dgm:t>
        <a:bodyPr/>
        <a:lstStyle/>
        <a:p>
          <a:r>
            <a:rPr lang="en-US" sz="1700" b="1" dirty="0" smtClean="0">
              <a:latin typeface="+mn-lt"/>
            </a:rPr>
            <a:t>Sleep basics</a:t>
          </a:r>
          <a:endParaRPr lang="en-US" sz="1700" b="1" dirty="0">
            <a:latin typeface="+mn-lt"/>
          </a:endParaRPr>
        </a:p>
      </dgm:t>
    </dgm:pt>
    <dgm:pt modelId="{7DE6E135-F019-4620-8C12-22C22D8083EC}" type="parTrans" cxnId="{1E7D9AAB-7731-4A77-8BB5-709F72FC5C35}">
      <dgm:prSet/>
      <dgm:spPr>
        <a:solidFill>
          <a:schemeClr val="accent1">
            <a:alpha val="30000"/>
          </a:schemeClr>
        </a:solidFill>
      </dgm:spPr>
      <dgm:t>
        <a:bodyPr/>
        <a:lstStyle/>
        <a:p>
          <a:endParaRPr lang="en-US" dirty="0"/>
        </a:p>
      </dgm:t>
    </dgm:pt>
    <dgm:pt modelId="{85CA8691-B051-4E62-A300-A2CFB13A2501}" type="sibTrans" cxnId="{1E7D9AAB-7731-4A77-8BB5-709F72FC5C35}">
      <dgm:prSet/>
      <dgm:spPr/>
      <dgm:t>
        <a:bodyPr/>
        <a:lstStyle/>
        <a:p>
          <a:endParaRPr lang="en-US"/>
        </a:p>
      </dgm:t>
    </dgm:pt>
    <dgm:pt modelId="{4E06EFBD-F999-4820-8419-9D825C39B9F3}">
      <dgm:prSet phldrT="[Text]" custT="1"/>
      <dgm:spPr>
        <a:solidFill>
          <a:schemeClr val="accent1">
            <a:alpha val="30000"/>
          </a:schemeClr>
        </a:solidFill>
      </dgm:spPr>
      <dgm:t>
        <a:bodyPr/>
        <a:lstStyle/>
        <a:p>
          <a:r>
            <a:rPr lang="en-US" sz="1700" b="1" dirty="0" smtClean="0">
              <a:latin typeface="+mn-lt"/>
              <a:cs typeface="Cadara"/>
            </a:rPr>
            <a:t>Neural bases</a:t>
          </a:r>
          <a:endParaRPr lang="en-US" sz="1700" b="1" dirty="0">
            <a:latin typeface="+mn-lt"/>
            <a:cs typeface="Cadara"/>
          </a:endParaRPr>
        </a:p>
      </dgm:t>
    </dgm:pt>
    <dgm:pt modelId="{287AC49C-FC51-413B-9252-6620D5BA341B}" type="parTrans" cxnId="{EA7989A1-8F5D-41FA-9BD6-040BBD1A89F6}">
      <dgm:prSet/>
      <dgm:spPr>
        <a:solidFill>
          <a:schemeClr val="accent1">
            <a:alpha val="30000"/>
          </a:schemeClr>
        </a:solidFill>
      </dgm:spPr>
      <dgm:t>
        <a:bodyPr/>
        <a:lstStyle/>
        <a:p>
          <a:endParaRPr lang="en-US" dirty="0"/>
        </a:p>
      </dgm:t>
    </dgm:pt>
    <dgm:pt modelId="{6AE34670-7857-4994-A034-B15CEE7DF9EB}" type="sibTrans" cxnId="{EA7989A1-8F5D-41FA-9BD6-040BBD1A89F6}">
      <dgm:prSet/>
      <dgm:spPr/>
      <dgm:t>
        <a:bodyPr/>
        <a:lstStyle/>
        <a:p>
          <a:endParaRPr lang="en-US"/>
        </a:p>
      </dgm:t>
    </dgm:pt>
    <dgm:pt modelId="{96E4782D-ACD1-6649-9D47-C92E926929BF}">
      <dgm:prSet phldrT="[Text]"/>
      <dgm:spPr>
        <a:solidFill>
          <a:schemeClr val="accent1">
            <a:alpha val="30000"/>
          </a:schemeClr>
        </a:solidFill>
      </dgm:spPr>
      <dgm:t>
        <a:bodyPr/>
        <a:lstStyle/>
        <a:p>
          <a:r>
            <a:rPr lang="en-US" b="1" dirty="0" smtClean="0">
              <a:latin typeface="+mn-lt"/>
            </a:rPr>
            <a:t>Computations</a:t>
          </a:r>
          <a:endParaRPr lang="en-US" b="1" dirty="0">
            <a:latin typeface="+mn-lt"/>
          </a:endParaRPr>
        </a:p>
      </dgm:t>
    </dgm:pt>
    <dgm:pt modelId="{5A474415-82E5-6846-A779-4B5548FC6575}" type="parTrans" cxnId="{956F5A38-83DF-8649-9A5D-434E9A23276B}">
      <dgm:prSet/>
      <dgm:spPr>
        <a:solidFill>
          <a:schemeClr val="accent1">
            <a:alpha val="30000"/>
          </a:schemeClr>
        </a:solidFill>
      </dgm:spPr>
      <dgm:t>
        <a:bodyPr/>
        <a:lstStyle/>
        <a:p>
          <a:endParaRPr lang="en-US"/>
        </a:p>
      </dgm:t>
    </dgm:pt>
    <dgm:pt modelId="{85F50FFB-564A-D148-B5AA-4ED6B09AFD95}" type="sibTrans" cxnId="{956F5A38-83DF-8649-9A5D-434E9A23276B}">
      <dgm:prSet/>
      <dgm:spPr/>
      <dgm:t>
        <a:bodyPr/>
        <a:lstStyle/>
        <a:p>
          <a:endParaRPr lang="en-US"/>
        </a:p>
      </dgm:t>
    </dgm:pt>
    <dgm:pt modelId="{31C3486F-E508-B74C-B699-5D43EDA6779A}" type="pres">
      <dgm:prSet presAssocID="{B0F47AD6-B05C-47EB-8D8C-AC5B85F64D9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021348-A5A1-C947-B596-9C8648396247}" type="pres">
      <dgm:prSet presAssocID="{A5A94011-DF8F-43FE-B770-BDA2470B216F}" presName="centerShape" presStyleLbl="node0" presStyleIdx="0" presStyleCnt="1"/>
      <dgm:spPr/>
      <dgm:t>
        <a:bodyPr/>
        <a:lstStyle/>
        <a:p>
          <a:endParaRPr lang="en-US"/>
        </a:p>
      </dgm:t>
    </dgm:pt>
    <dgm:pt modelId="{68B6C22E-422B-5742-8D5A-33574E497449}" type="pres">
      <dgm:prSet presAssocID="{7DE6E135-F019-4620-8C12-22C22D8083EC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3F643A78-8654-EF48-B652-6A44FCCF031B}" type="pres">
      <dgm:prSet presAssocID="{D4544FEB-08AC-4E57-B5A3-75BE13636F6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CE10E-2B67-9244-BE5A-A371A68592AD}" type="pres">
      <dgm:prSet presAssocID="{287AC49C-FC51-413B-9252-6620D5BA341B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394ACD35-C8DC-524C-9C20-715DA6AE9329}" type="pres">
      <dgm:prSet presAssocID="{4E06EFBD-F999-4820-8419-9D825C39B9F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C91D84-8FA5-F34E-A304-810FE57E09A6}" type="pres">
      <dgm:prSet presAssocID="{5A474415-82E5-6846-A779-4B5548FC6575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DACA4583-37C3-AE46-AF34-8A9293AB2F79}" type="pres">
      <dgm:prSet presAssocID="{96E4782D-ACD1-6649-9D47-C92E926929B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FCC2D4-AD31-4A3D-A571-72CA0B5C8C4B}" srcId="{B0F47AD6-B05C-47EB-8D8C-AC5B85F64D94}" destId="{A5A94011-DF8F-43FE-B770-BDA2470B216F}" srcOrd="0" destOrd="0" parTransId="{37CD675B-10F0-4879-A5DD-BDAF3810ECD4}" sibTransId="{6186047C-E3F4-4A81-BCF2-06CC25D54B6F}"/>
    <dgm:cxn modelId="{EA7989A1-8F5D-41FA-9BD6-040BBD1A89F6}" srcId="{A5A94011-DF8F-43FE-B770-BDA2470B216F}" destId="{4E06EFBD-F999-4820-8419-9D825C39B9F3}" srcOrd="1" destOrd="0" parTransId="{287AC49C-FC51-413B-9252-6620D5BA341B}" sibTransId="{6AE34670-7857-4994-A034-B15CEE7DF9EB}"/>
    <dgm:cxn modelId="{9A0A8ECC-3A43-B54D-8135-4E00BEB470A2}" type="presOf" srcId="{7DE6E135-F019-4620-8C12-22C22D8083EC}" destId="{68B6C22E-422B-5742-8D5A-33574E497449}" srcOrd="0" destOrd="0" presId="urn:microsoft.com/office/officeart/2005/8/layout/radial4"/>
    <dgm:cxn modelId="{AD1A65AA-E4DA-BA46-9C4B-EDC72E779667}" type="presOf" srcId="{4E06EFBD-F999-4820-8419-9D825C39B9F3}" destId="{394ACD35-C8DC-524C-9C20-715DA6AE9329}" srcOrd="0" destOrd="0" presId="urn:microsoft.com/office/officeart/2005/8/layout/radial4"/>
    <dgm:cxn modelId="{4C703576-F470-0E4A-BF03-333BBE94AB09}" type="presOf" srcId="{B0F47AD6-B05C-47EB-8D8C-AC5B85F64D94}" destId="{31C3486F-E508-B74C-B699-5D43EDA6779A}" srcOrd="0" destOrd="0" presId="urn:microsoft.com/office/officeart/2005/8/layout/radial4"/>
    <dgm:cxn modelId="{9835D7AF-9FB5-2541-BB47-6D6384A723AC}" type="presOf" srcId="{5A474415-82E5-6846-A779-4B5548FC6575}" destId="{71C91D84-8FA5-F34E-A304-810FE57E09A6}" srcOrd="0" destOrd="0" presId="urn:microsoft.com/office/officeart/2005/8/layout/radial4"/>
    <dgm:cxn modelId="{956F5A38-83DF-8649-9A5D-434E9A23276B}" srcId="{A5A94011-DF8F-43FE-B770-BDA2470B216F}" destId="{96E4782D-ACD1-6649-9D47-C92E926929BF}" srcOrd="2" destOrd="0" parTransId="{5A474415-82E5-6846-A779-4B5548FC6575}" sibTransId="{85F50FFB-564A-D148-B5AA-4ED6B09AFD95}"/>
    <dgm:cxn modelId="{84E237CF-AA73-3C4F-9303-1A78166BA7D7}" type="presOf" srcId="{D4544FEB-08AC-4E57-B5A3-75BE13636F6F}" destId="{3F643A78-8654-EF48-B652-6A44FCCF031B}" srcOrd="0" destOrd="0" presId="urn:microsoft.com/office/officeart/2005/8/layout/radial4"/>
    <dgm:cxn modelId="{23786CDE-6F89-1548-AD82-476EFDECFC8C}" type="presOf" srcId="{287AC49C-FC51-413B-9252-6620D5BA341B}" destId="{779CE10E-2B67-9244-BE5A-A371A68592AD}" srcOrd="0" destOrd="0" presId="urn:microsoft.com/office/officeart/2005/8/layout/radial4"/>
    <dgm:cxn modelId="{1E7D9AAB-7731-4A77-8BB5-709F72FC5C35}" srcId="{A5A94011-DF8F-43FE-B770-BDA2470B216F}" destId="{D4544FEB-08AC-4E57-B5A3-75BE13636F6F}" srcOrd="0" destOrd="0" parTransId="{7DE6E135-F019-4620-8C12-22C22D8083EC}" sibTransId="{85CA8691-B051-4E62-A300-A2CFB13A2501}"/>
    <dgm:cxn modelId="{D8876DEF-37D5-C44A-B494-1429F7AF97F1}" type="presOf" srcId="{A5A94011-DF8F-43FE-B770-BDA2470B216F}" destId="{40021348-A5A1-C947-B596-9C8648396247}" srcOrd="0" destOrd="0" presId="urn:microsoft.com/office/officeart/2005/8/layout/radial4"/>
    <dgm:cxn modelId="{A252874B-48F4-EA49-9252-7EB7C813ABE0}" type="presOf" srcId="{96E4782D-ACD1-6649-9D47-C92E926929BF}" destId="{DACA4583-37C3-AE46-AF34-8A9293AB2F79}" srcOrd="0" destOrd="0" presId="urn:microsoft.com/office/officeart/2005/8/layout/radial4"/>
    <dgm:cxn modelId="{895FE38D-FB4F-EB4D-817B-FD350525762A}" type="presParOf" srcId="{31C3486F-E508-B74C-B699-5D43EDA6779A}" destId="{40021348-A5A1-C947-B596-9C8648396247}" srcOrd="0" destOrd="0" presId="urn:microsoft.com/office/officeart/2005/8/layout/radial4"/>
    <dgm:cxn modelId="{F9254D01-5528-7E42-8A0C-C1D21188A247}" type="presParOf" srcId="{31C3486F-E508-B74C-B699-5D43EDA6779A}" destId="{68B6C22E-422B-5742-8D5A-33574E497449}" srcOrd="1" destOrd="0" presId="urn:microsoft.com/office/officeart/2005/8/layout/radial4"/>
    <dgm:cxn modelId="{1EDAEA13-7E94-8946-A7E0-13CFDA11A1D2}" type="presParOf" srcId="{31C3486F-E508-B74C-B699-5D43EDA6779A}" destId="{3F643A78-8654-EF48-B652-6A44FCCF031B}" srcOrd="2" destOrd="0" presId="urn:microsoft.com/office/officeart/2005/8/layout/radial4"/>
    <dgm:cxn modelId="{DCC04DE4-615D-5C49-8CF5-105DEEB043F6}" type="presParOf" srcId="{31C3486F-E508-B74C-B699-5D43EDA6779A}" destId="{779CE10E-2B67-9244-BE5A-A371A68592AD}" srcOrd="3" destOrd="0" presId="urn:microsoft.com/office/officeart/2005/8/layout/radial4"/>
    <dgm:cxn modelId="{F58D223E-DDED-8442-932C-A6B6BC1CC7EF}" type="presParOf" srcId="{31C3486F-E508-B74C-B699-5D43EDA6779A}" destId="{394ACD35-C8DC-524C-9C20-715DA6AE9329}" srcOrd="4" destOrd="0" presId="urn:microsoft.com/office/officeart/2005/8/layout/radial4"/>
    <dgm:cxn modelId="{3F7308AE-B0BF-F741-9232-199C9EB9506A}" type="presParOf" srcId="{31C3486F-E508-B74C-B699-5D43EDA6779A}" destId="{71C91D84-8FA5-F34E-A304-810FE57E09A6}" srcOrd="5" destOrd="0" presId="urn:microsoft.com/office/officeart/2005/8/layout/radial4"/>
    <dgm:cxn modelId="{CF0E9858-77F0-CE4B-98C7-DECF06F74C98}" type="presParOf" srcId="{31C3486F-E508-B74C-B699-5D43EDA6779A}" destId="{DACA4583-37C3-AE46-AF34-8A9293AB2F7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F47AD6-B05C-47EB-8D8C-AC5B85F64D94}" type="doc">
      <dgm:prSet loTypeId="urn:microsoft.com/office/officeart/2005/8/layout/radial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A94011-DF8F-43FE-B770-BDA2470B216F}">
      <dgm:prSet phldrT="[Text]"/>
      <dgm:spPr>
        <a:solidFill>
          <a:schemeClr val="accent1">
            <a:alpha val="41000"/>
          </a:schemeClr>
        </a:solidFill>
      </dgm:spPr>
      <dgm:t>
        <a:bodyPr/>
        <a:lstStyle/>
        <a:p>
          <a:r>
            <a:rPr lang="en-US" b="1" dirty="0" smtClean="0">
              <a:latin typeface="+mn-lt"/>
            </a:rPr>
            <a:t>Current research</a:t>
          </a:r>
          <a:endParaRPr lang="en-US" b="1" dirty="0">
            <a:latin typeface="+mn-lt"/>
          </a:endParaRPr>
        </a:p>
      </dgm:t>
    </dgm:pt>
    <dgm:pt modelId="{37CD675B-10F0-4879-A5DD-BDAF3810ECD4}" type="parTrans" cxnId="{5DFCC2D4-AD31-4A3D-A571-72CA0B5C8C4B}">
      <dgm:prSet/>
      <dgm:spPr/>
      <dgm:t>
        <a:bodyPr/>
        <a:lstStyle/>
        <a:p>
          <a:endParaRPr lang="en-US"/>
        </a:p>
      </dgm:t>
    </dgm:pt>
    <dgm:pt modelId="{6186047C-E3F4-4A81-BCF2-06CC25D54B6F}" type="sibTrans" cxnId="{5DFCC2D4-AD31-4A3D-A571-72CA0B5C8C4B}">
      <dgm:prSet/>
      <dgm:spPr/>
      <dgm:t>
        <a:bodyPr/>
        <a:lstStyle/>
        <a:p>
          <a:endParaRPr lang="en-US"/>
        </a:p>
      </dgm:t>
    </dgm:pt>
    <dgm:pt modelId="{D4544FEB-08AC-4E57-B5A3-75BE13636F6F}">
      <dgm:prSet phldrT="[Text]" custT="1"/>
      <dgm:spPr/>
      <dgm:t>
        <a:bodyPr/>
        <a:lstStyle/>
        <a:p>
          <a:r>
            <a:rPr lang="en-US" sz="1700" b="1" dirty="0" smtClean="0">
              <a:latin typeface="+mn-lt"/>
            </a:rPr>
            <a:t>Sleep basics</a:t>
          </a:r>
          <a:endParaRPr lang="en-US" sz="1700" b="1" dirty="0">
            <a:latin typeface="+mn-lt"/>
          </a:endParaRPr>
        </a:p>
      </dgm:t>
    </dgm:pt>
    <dgm:pt modelId="{7DE6E135-F019-4620-8C12-22C22D8083EC}" type="parTrans" cxnId="{1E7D9AAB-7731-4A77-8BB5-709F72FC5C35}">
      <dgm:prSet/>
      <dgm:spPr/>
      <dgm:t>
        <a:bodyPr/>
        <a:lstStyle/>
        <a:p>
          <a:endParaRPr lang="en-US" dirty="0"/>
        </a:p>
      </dgm:t>
    </dgm:pt>
    <dgm:pt modelId="{85CA8691-B051-4E62-A300-A2CFB13A2501}" type="sibTrans" cxnId="{1E7D9AAB-7731-4A77-8BB5-709F72FC5C35}">
      <dgm:prSet/>
      <dgm:spPr/>
      <dgm:t>
        <a:bodyPr/>
        <a:lstStyle/>
        <a:p>
          <a:endParaRPr lang="en-US"/>
        </a:p>
      </dgm:t>
    </dgm:pt>
    <dgm:pt modelId="{4E06EFBD-F999-4820-8419-9D825C39B9F3}">
      <dgm:prSet phldrT="[Text]" custT="1"/>
      <dgm:spPr>
        <a:solidFill>
          <a:schemeClr val="accent1">
            <a:alpha val="41000"/>
          </a:schemeClr>
        </a:solidFill>
      </dgm:spPr>
      <dgm:t>
        <a:bodyPr/>
        <a:lstStyle/>
        <a:p>
          <a:r>
            <a:rPr lang="en-US" sz="1700" b="1" dirty="0" smtClean="0">
              <a:latin typeface="+mn-lt"/>
              <a:cs typeface="Cadara"/>
            </a:rPr>
            <a:t>Neural bases</a:t>
          </a:r>
          <a:endParaRPr lang="en-US" sz="1700" b="1" dirty="0">
            <a:latin typeface="+mn-lt"/>
            <a:cs typeface="Cadara"/>
          </a:endParaRPr>
        </a:p>
      </dgm:t>
    </dgm:pt>
    <dgm:pt modelId="{287AC49C-FC51-413B-9252-6620D5BA341B}" type="parTrans" cxnId="{EA7989A1-8F5D-41FA-9BD6-040BBD1A89F6}">
      <dgm:prSet/>
      <dgm:spPr>
        <a:solidFill>
          <a:schemeClr val="accent1">
            <a:alpha val="41000"/>
          </a:schemeClr>
        </a:solidFill>
      </dgm:spPr>
      <dgm:t>
        <a:bodyPr/>
        <a:lstStyle/>
        <a:p>
          <a:endParaRPr lang="en-US" dirty="0"/>
        </a:p>
      </dgm:t>
    </dgm:pt>
    <dgm:pt modelId="{6AE34670-7857-4994-A034-B15CEE7DF9EB}" type="sibTrans" cxnId="{EA7989A1-8F5D-41FA-9BD6-040BBD1A89F6}">
      <dgm:prSet/>
      <dgm:spPr/>
      <dgm:t>
        <a:bodyPr/>
        <a:lstStyle/>
        <a:p>
          <a:endParaRPr lang="en-US"/>
        </a:p>
      </dgm:t>
    </dgm:pt>
    <dgm:pt modelId="{96E4782D-ACD1-6649-9D47-C92E926929BF}">
      <dgm:prSet phldrT="[Text]"/>
      <dgm:spPr>
        <a:solidFill>
          <a:schemeClr val="accent1">
            <a:alpha val="41000"/>
          </a:schemeClr>
        </a:solidFill>
      </dgm:spPr>
      <dgm:t>
        <a:bodyPr/>
        <a:lstStyle/>
        <a:p>
          <a:r>
            <a:rPr lang="en-US" b="1" dirty="0" smtClean="0">
              <a:latin typeface="+mn-lt"/>
            </a:rPr>
            <a:t>Computations</a:t>
          </a:r>
          <a:endParaRPr lang="en-US" b="1" dirty="0">
            <a:latin typeface="+mn-lt"/>
          </a:endParaRPr>
        </a:p>
      </dgm:t>
    </dgm:pt>
    <dgm:pt modelId="{5A474415-82E5-6846-A779-4B5548FC6575}" type="parTrans" cxnId="{956F5A38-83DF-8649-9A5D-434E9A23276B}">
      <dgm:prSet/>
      <dgm:spPr>
        <a:solidFill>
          <a:schemeClr val="accent1">
            <a:alpha val="41000"/>
          </a:schemeClr>
        </a:solidFill>
      </dgm:spPr>
      <dgm:t>
        <a:bodyPr/>
        <a:lstStyle/>
        <a:p>
          <a:endParaRPr lang="en-US"/>
        </a:p>
      </dgm:t>
    </dgm:pt>
    <dgm:pt modelId="{85F50FFB-564A-D148-B5AA-4ED6B09AFD95}" type="sibTrans" cxnId="{956F5A38-83DF-8649-9A5D-434E9A23276B}">
      <dgm:prSet/>
      <dgm:spPr/>
      <dgm:t>
        <a:bodyPr/>
        <a:lstStyle/>
        <a:p>
          <a:endParaRPr lang="en-US"/>
        </a:p>
      </dgm:t>
    </dgm:pt>
    <dgm:pt modelId="{31C3486F-E508-B74C-B699-5D43EDA6779A}" type="pres">
      <dgm:prSet presAssocID="{B0F47AD6-B05C-47EB-8D8C-AC5B85F64D9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021348-A5A1-C947-B596-9C8648396247}" type="pres">
      <dgm:prSet presAssocID="{A5A94011-DF8F-43FE-B770-BDA2470B216F}" presName="centerShape" presStyleLbl="node0" presStyleIdx="0" presStyleCnt="1"/>
      <dgm:spPr/>
      <dgm:t>
        <a:bodyPr/>
        <a:lstStyle/>
        <a:p>
          <a:endParaRPr lang="en-US"/>
        </a:p>
      </dgm:t>
    </dgm:pt>
    <dgm:pt modelId="{68B6C22E-422B-5742-8D5A-33574E497449}" type="pres">
      <dgm:prSet presAssocID="{7DE6E135-F019-4620-8C12-22C22D8083EC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3F643A78-8654-EF48-B652-6A44FCCF031B}" type="pres">
      <dgm:prSet presAssocID="{D4544FEB-08AC-4E57-B5A3-75BE13636F6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CE10E-2B67-9244-BE5A-A371A68592AD}" type="pres">
      <dgm:prSet presAssocID="{287AC49C-FC51-413B-9252-6620D5BA341B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394ACD35-C8DC-524C-9C20-715DA6AE9329}" type="pres">
      <dgm:prSet presAssocID="{4E06EFBD-F999-4820-8419-9D825C39B9F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C91D84-8FA5-F34E-A304-810FE57E09A6}" type="pres">
      <dgm:prSet presAssocID="{5A474415-82E5-6846-A779-4B5548FC6575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DACA4583-37C3-AE46-AF34-8A9293AB2F79}" type="pres">
      <dgm:prSet presAssocID="{96E4782D-ACD1-6649-9D47-C92E926929B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B8154B-30F8-AF4E-9DF9-1655753AFEB5}" type="presOf" srcId="{287AC49C-FC51-413B-9252-6620D5BA341B}" destId="{779CE10E-2B67-9244-BE5A-A371A68592AD}" srcOrd="0" destOrd="0" presId="urn:microsoft.com/office/officeart/2005/8/layout/radial4"/>
    <dgm:cxn modelId="{D1C7E6E9-B913-8E49-9D21-CB6143FBFA59}" type="presOf" srcId="{7DE6E135-F019-4620-8C12-22C22D8083EC}" destId="{68B6C22E-422B-5742-8D5A-33574E497449}" srcOrd="0" destOrd="0" presId="urn:microsoft.com/office/officeart/2005/8/layout/radial4"/>
    <dgm:cxn modelId="{0AB94221-904C-BE45-97C5-11829563A15B}" type="presOf" srcId="{96E4782D-ACD1-6649-9D47-C92E926929BF}" destId="{DACA4583-37C3-AE46-AF34-8A9293AB2F79}" srcOrd="0" destOrd="0" presId="urn:microsoft.com/office/officeart/2005/8/layout/radial4"/>
    <dgm:cxn modelId="{5DFCC2D4-AD31-4A3D-A571-72CA0B5C8C4B}" srcId="{B0F47AD6-B05C-47EB-8D8C-AC5B85F64D94}" destId="{A5A94011-DF8F-43FE-B770-BDA2470B216F}" srcOrd="0" destOrd="0" parTransId="{37CD675B-10F0-4879-A5DD-BDAF3810ECD4}" sibTransId="{6186047C-E3F4-4A81-BCF2-06CC25D54B6F}"/>
    <dgm:cxn modelId="{C642CF86-BC17-7549-9327-754FF1B651DD}" type="presOf" srcId="{D4544FEB-08AC-4E57-B5A3-75BE13636F6F}" destId="{3F643A78-8654-EF48-B652-6A44FCCF031B}" srcOrd="0" destOrd="0" presId="urn:microsoft.com/office/officeart/2005/8/layout/radial4"/>
    <dgm:cxn modelId="{2B7E1F87-9DF9-7E4C-BB0F-F63040715889}" type="presOf" srcId="{A5A94011-DF8F-43FE-B770-BDA2470B216F}" destId="{40021348-A5A1-C947-B596-9C8648396247}" srcOrd="0" destOrd="0" presId="urn:microsoft.com/office/officeart/2005/8/layout/radial4"/>
    <dgm:cxn modelId="{EA7989A1-8F5D-41FA-9BD6-040BBD1A89F6}" srcId="{A5A94011-DF8F-43FE-B770-BDA2470B216F}" destId="{4E06EFBD-F999-4820-8419-9D825C39B9F3}" srcOrd="1" destOrd="0" parTransId="{287AC49C-FC51-413B-9252-6620D5BA341B}" sibTransId="{6AE34670-7857-4994-A034-B15CEE7DF9EB}"/>
    <dgm:cxn modelId="{11B4F143-25D7-B44F-B6AA-E843A07EC156}" type="presOf" srcId="{5A474415-82E5-6846-A779-4B5548FC6575}" destId="{71C91D84-8FA5-F34E-A304-810FE57E09A6}" srcOrd="0" destOrd="0" presId="urn:microsoft.com/office/officeart/2005/8/layout/radial4"/>
    <dgm:cxn modelId="{1E7D9AAB-7731-4A77-8BB5-709F72FC5C35}" srcId="{A5A94011-DF8F-43FE-B770-BDA2470B216F}" destId="{D4544FEB-08AC-4E57-B5A3-75BE13636F6F}" srcOrd="0" destOrd="0" parTransId="{7DE6E135-F019-4620-8C12-22C22D8083EC}" sibTransId="{85CA8691-B051-4E62-A300-A2CFB13A2501}"/>
    <dgm:cxn modelId="{DE6143FA-9802-2149-9DE0-26903810114B}" type="presOf" srcId="{B0F47AD6-B05C-47EB-8D8C-AC5B85F64D94}" destId="{31C3486F-E508-B74C-B699-5D43EDA6779A}" srcOrd="0" destOrd="0" presId="urn:microsoft.com/office/officeart/2005/8/layout/radial4"/>
    <dgm:cxn modelId="{956F5A38-83DF-8649-9A5D-434E9A23276B}" srcId="{A5A94011-DF8F-43FE-B770-BDA2470B216F}" destId="{96E4782D-ACD1-6649-9D47-C92E926929BF}" srcOrd="2" destOrd="0" parTransId="{5A474415-82E5-6846-A779-4B5548FC6575}" sibTransId="{85F50FFB-564A-D148-B5AA-4ED6B09AFD95}"/>
    <dgm:cxn modelId="{140BA024-B9CA-454E-9954-D0056422CA11}" type="presOf" srcId="{4E06EFBD-F999-4820-8419-9D825C39B9F3}" destId="{394ACD35-C8DC-524C-9C20-715DA6AE9329}" srcOrd="0" destOrd="0" presId="urn:microsoft.com/office/officeart/2005/8/layout/radial4"/>
    <dgm:cxn modelId="{FD92F244-2BE1-AC48-835A-B7AA76EFA83D}" type="presParOf" srcId="{31C3486F-E508-B74C-B699-5D43EDA6779A}" destId="{40021348-A5A1-C947-B596-9C8648396247}" srcOrd="0" destOrd="0" presId="urn:microsoft.com/office/officeart/2005/8/layout/radial4"/>
    <dgm:cxn modelId="{71D1F39B-6AAA-EF43-A052-F51FD1C0EACC}" type="presParOf" srcId="{31C3486F-E508-B74C-B699-5D43EDA6779A}" destId="{68B6C22E-422B-5742-8D5A-33574E497449}" srcOrd="1" destOrd="0" presId="urn:microsoft.com/office/officeart/2005/8/layout/radial4"/>
    <dgm:cxn modelId="{ECF0E8C8-97FA-2246-9D68-21059D865427}" type="presParOf" srcId="{31C3486F-E508-B74C-B699-5D43EDA6779A}" destId="{3F643A78-8654-EF48-B652-6A44FCCF031B}" srcOrd="2" destOrd="0" presId="urn:microsoft.com/office/officeart/2005/8/layout/radial4"/>
    <dgm:cxn modelId="{D7D77C5C-F8C3-FF4B-A112-6585D352EB20}" type="presParOf" srcId="{31C3486F-E508-B74C-B699-5D43EDA6779A}" destId="{779CE10E-2B67-9244-BE5A-A371A68592AD}" srcOrd="3" destOrd="0" presId="urn:microsoft.com/office/officeart/2005/8/layout/radial4"/>
    <dgm:cxn modelId="{46C5E2C3-DD59-5849-BD41-FCA2770CC3BB}" type="presParOf" srcId="{31C3486F-E508-B74C-B699-5D43EDA6779A}" destId="{394ACD35-C8DC-524C-9C20-715DA6AE9329}" srcOrd="4" destOrd="0" presId="urn:microsoft.com/office/officeart/2005/8/layout/radial4"/>
    <dgm:cxn modelId="{6DD8BB43-74CB-B449-BF87-1C21AE9840C1}" type="presParOf" srcId="{31C3486F-E508-B74C-B699-5D43EDA6779A}" destId="{71C91D84-8FA5-F34E-A304-810FE57E09A6}" srcOrd="5" destOrd="0" presId="urn:microsoft.com/office/officeart/2005/8/layout/radial4"/>
    <dgm:cxn modelId="{453C4641-42DC-FC4F-B5D9-C90B619C9480}" type="presParOf" srcId="{31C3486F-E508-B74C-B699-5D43EDA6779A}" destId="{DACA4583-37C3-AE46-AF34-8A9293AB2F7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F47AD6-B05C-47EB-8D8C-AC5B85F64D94}" type="doc">
      <dgm:prSet loTypeId="urn:microsoft.com/office/officeart/2005/8/layout/radial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A94011-DF8F-43FE-B770-BDA2470B216F}">
      <dgm:prSet phldrT="[Text]"/>
      <dgm:spPr/>
      <dgm:t>
        <a:bodyPr/>
        <a:lstStyle/>
        <a:p>
          <a:r>
            <a:rPr lang="en-US" b="1" dirty="0" smtClean="0">
              <a:latin typeface="+mn-lt"/>
            </a:rPr>
            <a:t>Current research</a:t>
          </a:r>
          <a:endParaRPr lang="en-US" b="1" dirty="0">
            <a:latin typeface="+mn-lt"/>
          </a:endParaRPr>
        </a:p>
      </dgm:t>
    </dgm:pt>
    <dgm:pt modelId="{37CD675B-10F0-4879-A5DD-BDAF3810ECD4}" type="parTrans" cxnId="{5DFCC2D4-AD31-4A3D-A571-72CA0B5C8C4B}">
      <dgm:prSet/>
      <dgm:spPr/>
      <dgm:t>
        <a:bodyPr/>
        <a:lstStyle/>
        <a:p>
          <a:endParaRPr lang="en-US"/>
        </a:p>
      </dgm:t>
    </dgm:pt>
    <dgm:pt modelId="{6186047C-E3F4-4A81-BCF2-06CC25D54B6F}" type="sibTrans" cxnId="{5DFCC2D4-AD31-4A3D-A571-72CA0B5C8C4B}">
      <dgm:prSet/>
      <dgm:spPr/>
      <dgm:t>
        <a:bodyPr/>
        <a:lstStyle/>
        <a:p>
          <a:endParaRPr lang="en-US"/>
        </a:p>
      </dgm:t>
    </dgm:pt>
    <dgm:pt modelId="{D4544FEB-08AC-4E57-B5A3-75BE13636F6F}">
      <dgm:prSet phldrT="[Text]" custT="1"/>
      <dgm:spPr/>
      <dgm:t>
        <a:bodyPr/>
        <a:lstStyle/>
        <a:p>
          <a:r>
            <a:rPr lang="en-US" sz="1700" b="1" dirty="0" smtClean="0">
              <a:latin typeface="+mn-lt"/>
            </a:rPr>
            <a:t>Sleep basics</a:t>
          </a:r>
          <a:endParaRPr lang="en-US" sz="1700" b="1" dirty="0">
            <a:latin typeface="+mn-lt"/>
          </a:endParaRPr>
        </a:p>
      </dgm:t>
    </dgm:pt>
    <dgm:pt modelId="{7DE6E135-F019-4620-8C12-22C22D8083EC}" type="parTrans" cxnId="{1E7D9AAB-7731-4A77-8BB5-709F72FC5C35}">
      <dgm:prSet/>
      <dgm:spPr/>
      <dgm:t>
        <a:bodyPr/>
        <a:lstStyle/>
        <a:p>
          <a:endParaRPr lang="en-US" dirty="0"/>
        </a:p>
      </dgm:t>
    </dgm:pt>
    <dgm:pt modelId="{85CA8691-B051-4E62-A300-A2CFB13A2501}" type="sibTrans" cxnId="{1E7D9AAB-7731-4A77-8BB5-709F72FC5C35}">
      <dgm:prSet/>
      <dgm:spPr/>
      <dgm:t>
        <a:bodyPr/>
        <a:lstStyle/>
        <a:p>
          <a:endParaRPr lang="en-US"/>
        </a:p>
      </dgm:t>
    </dgm:pt>
    <dgm:pt modelId="{4E06EFBD-F999-4820-8419-9D825C39B9F3}">
      <dgm:prSet phldrT="[Text]" custT="1"/>
      <dgm:spPr/>
      <dgm:t>
        <a:bodyPr/>
        <a:lstStyle/>
        <a:p>
          <a:r>
            <a:rPr lang="en-US" sz="1700" b="1" dirty="0" smtClean="0">
              <a:latin typeface="+mn-lt"/>
              <a:cs typeface="Cadara"/>
            </a:rPr>
            <a:t>Neural bases</a:t>
          </a:r>
          <a:endParaRPr lang="en-US" sz="1700" b="1" dirty="0">
            <a:latin typeface="+mn-lt"/>
            <a:cs typeface="Cadara"/>
          </a:endParaRPr>
        </a:p>
      </dgm:t>
    </dgm:pt>
    <dgm:pt modelId="{287AC49C-FC51-413B-9252-6620D5BA341B}" type="parTrans" cxnId="{EA7989A1-8F5D-41FA-9BD6-040BBD1A89F6}">
      <dgm:prSet/>
      <dgm:spPr/>
      <dgm:t>
        <a:bodyPr/>
        <a:lstStyle/>
        <a:p>
          <a:endParaRPr lang="en-US" dirty="0"/>
        </a:p>
      </dgm:t>
    </dgm:pt>
    <dgm:pt modelId="{6AE34670-7857-4994-A034-B15CEE7DF9EB}" type="sibTrans" cxnId="{EA7989A1-8F5D-41FA-9BD6-040BBD1A89F6}">
      <dgm:prSet/>
      <dgm:spPr/>
      <dgm:t>
        <a:bodyPr/>
        <a:lstStyle/>
        <a:p>
          <a:endParaRPr lang="en-US"/>
        </a:p>
      </dgm:t>
    </dgm:pt>
    <dgm:pt modelId="{96E4782D-ACD1-6649-9D47-C92E926929BF}">
      <dgm:prSet phldrT="[Text]"/>
      <dgm:spPr/>
      <dgm:t>
        <a:bodyPr/>
        <a:lstStyle/>
        <a:p>
          <a:r>
            <a:rPr lang="en-US" b="1" dirty="0" smtClean="0">
              <a:latin typeface="+mn-lt"/>
            </a:rPr>
            <a:t>Computations</a:t>
          </a:r>
          <a:endParaRPr lang="en-US" b="1" dirty="0">
            <a:latin typeface="+mn-lt"/>
          </a:endParaRPr>
        </a:p>
      </dgm:t>
    </dgm:pt>
    <dgm:pt modelId="{5A474415-82E5-6846-A779-4B5548FC6575}" type="parTrans" cxnId="{956F5A38-83DF-8649-9A5D-434E9A23276B}">
      <dgm:prSet/>
      <dgm:spPr/>
      <dgm:t>
        <a:bodyPr/>
        <a:lstStyle/>
        <a:p>
          <a:endParaRPr lang="en-US"/>
        </a:p>
      </dgm:t>
    </dgm:pt>
    <dgm:pt modelId="{85F50FFB-564A-D148-B5AA-4ED6B09AFD95}" type="sibTrans" cxnId="{956F5A38-83DF-8649-9A5D-434E9A23276B}">
      <dgm:prSet/>
      <dgm:spPr/>
      <dgm:t>
        <a:bodyPr/>
        <a:lstStyle/>
        <a:p>
          <a:endParaRPr lang="en-US"/>
        </a:p>
      </dgm:t>
    </dgm:pt>
    <dgm:pt modelId="{31C3486F-E508-B74C-B699-5D43EDA6779A}" type="pres">
      <dgm:prSet presAssocID="{B0F47AD6-B05C-47EB-8D8C-AC5B85F64D9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021348-A5A1-C947-B596-9C8648396247}" type="pres">
      <dgm:prSet presAssocID="{A5A94011-DF8F-43FE-B770-BDA2470B216F}" presName="centerShape" presStyleLbl="node0" presStyleIdx="0" presStyleCnt="1"/>
      <dgm:spPr/>
      <dgm:t>
        <a:bodyPr/>
        <a:lstStyle/>
        <a:p>
          <a:endParaRPr lang="en-US"/>
        </a:p>
      </dgm:t>
    </dgm:pt>
    <dgm:pt modelId="{68B6C22E-422B-5742-8D5A-33574E497449}" type="pres">
      <dgm:prSet presAssocID="{7DE6E135-F019-4620-8C12-22C22D8083EC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3F643A78-8654-EF48-B652-6A44FCCF031B}" type="pres">
      <dgm:prSet presAssocID="{D4544FEB-08AC-4E57-B5A3-75BE13636F6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CE10E-2B67-9244-BE5A-A371A68592AD}" type="pres">
      <dgm:prSet presAssocID="{287AC49C-FC51-413B-9252-6620D5BA341B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394ACD35-C8DC-524C-9C20-715DA6AE9329}" type="pres">
      <dgm:prSet presAssocID="{4E06EFBD-F999-4820-8419-9D825C39B9F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C91D84-8FA5-F34E-A304-810FE57E09A6}" type="pres">
      <dgm:prSet presAssocID="{5A474415-82E5-6846-A779-4B5548FC6575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DACA4583-37C3-AE46-AF34-8A9293AB2F79}" type="pres">
      <dgm:prSet presAssocID="{96E4782D-ACD1-6649-9D47-C92E926929B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FCC2D4-AD31-4A3D-A571-72CA0B5C8C4B}" srcId="{B0F47AD6-B05C-47EB-8D8C-AC5B85F64D94}" destId="{A5A94011-DF8F-43FE-B770-BDA2470B216F}" srcOrd="0" destOrd="0" parTransId="{37CD675B-10F0-4879-A5DD-BDAF3810ECD4}" sibTransId="{6186047C-E3F4-4A81-BCF2-06CC25D54B6F}"/>
    <dgm:cxn modelId="{EA7989A1-8F5D-41FA-9BD6-040BBD1A89F6}" srcId="{A5A94011-DF8F-43FE-B770-BDA2470B216F}" destId="{4E06EFBD-F999-4820-8419-9D825C39B9F3}" srcOrd="1" destOrd="0" parTransId="{287AC49C-FC51-413B-9252-6620D5BA341B}" sibTransId="{6AE34670-7857-4994-A034-B15CEE7DF9EB}"/>
    <dgm:cxn modelId="{C156C4B9-D31F-9B44-A153-5441AA3D15D6}" type="presOf" srcId="{B0F47AD6-B05C-47EB-8D8C-AC5B85F64D94}" destId="{31C3486F-E508-B74C-B699-5D43EDA6779A}" srcOrd="0" destOrd="0" presId="urn:microsoft.com/office/officeart/2005/8/layout/radial4"/>
    <dgm:cxn modelId="{D5EF6C75-73F4-F847-BD67-C823CD3FF83C}" type="presOf" srcId="{D4544FEB-08AC-4E57-B5A3-75BE13636F6F}" destId="{3F643A78-8654-EF48-B652-6A44FCCF031B}" srcOrd="0" destOrd="0" presId="urn:microsoft.com/office/officeart/2005/8/layout/radial4"/>
    <dgm:cxn modelId="{F66D1F44-F87E-7548-BFE8-F3E0C60BB01D}" type="presOf" srcId="{5A474415-82E5-6846-A779-4B5548FC6575}" destId="{71C91D84-8FA5-F34E-A304-810FE57E09A6}" srcOrd="0" destOrd="0" presId="urn:microsoft.com/office/officeart/2005/8/layout/radial4"/>
    <dgm:cxn modelId="{3BD8426D-4FC7-984B-AEDC-86EB4A15FE11}" type="presOf" srcId="{4E06EFBD-F999-4820-8419-9D825C39B9F3}" destId="{394ACD35-C8DC-524C-9C20-715DA6AE9329}" srcOrd="0" destOrd="0" presId="urn:microsoft.com/office/officeart/2005/8/layout/radial4"/>
    <dgm:cxn modelId="{0091789F-BD8E-FC47-9F98-A04B8C157985}" type="presOf" srcId="{7DE6E135-F019-4620-8C12-22C22D8083EC}" destId="{68B6C22E-422B-5742-8D5A-33574E497449}" srcOrd="0" destOrd="0" presId="urn:microsoft.com/office/officeart/2005/8/layout/radial4"/>
    <dgm:cxn modelId="{956F5A38-83DF-8649-9A5D-434E9A23276B}" srcId="{A5A94011-DF8F-43FE-B770-BDA2470B216F}" destId="{96E4782D-ACD1-6649-9D47-C92E926929BF}" srcOrd="2" destOrd="0" parTransId="{5A474415-82E5-6846-A779-4B5548FC6575}" sibTransId="{85F50FFB-564A-D148-B5AA-4ED6B09AFD95}"/>
    <dgm:cxn modelId="{51C027FC-4D08-2740-8D6B-B6832D49D2D0}" type="presOf" srcId="{A5A94011-DF8F-43FE-B770-BDA2470B216F}" destId="{40021348-A5A1-C947-B596-9C8648396247}" srcOrd="0" destOrd="0" presId="urn:microsoft.com/office/officeart/2005/8/layout/radial4"/>
    <dgm:cxn modelId="{F13EEA79-733E-874C-8556-6C1691980986}" type="presOf" srcId="{96E4782D-ACD1-6649-9D47-C92E926929BF}" destId="{DACA4583-37C3-AE46-AF34-8A9293AB2F79}" srcOrd="0" destOrd="0" presId="urn:microsoft.com/office/officeart/2005/8/layout/radial4"/>
    <dgm:cxn modelId="{1E7D9AAB-7731-4A77-8BB5-709F72FC5C35}" srcId="{A5A94011-DF8F-43FE-B770-BDA2470B216F}" destId="{D4544FEB-08AC-4E57-B5A3-75BE13636F6F}" srcOrd="0" destOrd="0" parTransId="{7DE6E135-F019-4620-8C12-22C22D8083EC}" sibTransId="{85CA8691-B051-4E62-A300-A2CFB13A2501}"/>
    <dgm:cxn modelId="{B10B404E-8AF0-B24D-8E05-AA118A4EEC39}" type="presOf" srcId="{287AC49C-FC51-413B-9252-6620D5BA341B}" destId="{779CE10E-2B67-9244-BE5A-A371A68592AD}" srcOrd="0" destOrd="0" presId="urn:microsoft.com/office/officeart/2005/8/layout/radial4"/>
    <dgm:cxn modelId="{0A359B13-CFA6-6D4B-8D0C-F3AD26B35CB4}" type="presParOf" srcId="{31C3486F-E508-B74C-B699-5D43EDA6779A}" destId="{40021348-A5A1-C947-B596-9C8648396247}" srcOrd="0" destOrd="0" presId="urn:microsoft.com/office/officeart/2005/8/layout/radial4"/>
    <dgm:cxn modelId="{E1A7D472-1FB8-584A-8C8F-8EEB6F55FACD}" type="presParOf" srcId="{31C3486F-E508-B74C-B699-5D43EDA6779A}" destId="{68B6C22E-422B-5742-8D5A-33574E497449}" srcOrd="1" destOrd="0" presId="urn:microsoft.com/office/officeart/2005/8/layout/radial4"/>
    <dgm:cxn modelId="{4165D8CA-5D2B-4D45-8B32-A89CC1402092}" type="presParOf" srcId="{31C3486F-E508-B74C-B699-5D43EDA6779A}" destId="{3F643A78-8654-EF48-B652-6A44FCCF031B}" srcOrd="2" destOrd="0" presId="urn:microsoft.com/office/officeart/2005/8/layout/radial4"/>
    <dgm:cxn modelId="{CFF8A0EA-8177-F243-9D9F-1CD9E21FE463}" type="presParOf" srcId="{31C3486F-E508-B74C-B699-5D43EDA6779A}" destId="{779CE10E-2B67-9244-BE5A-A371A68592AD}" srcOrd="3" destOrd="0" presId="urn:microsoft.com/office/officeart/2005/8/layout/radial4"/>
    <dgm:cxn modelId="{5250FC54-90EC-3D4B-8F5C-9597CC15789F}" type="presParOf" srcId="{31C3486F-E508-B74C-B699-5D43EDA6779A}" destId="{394ACD35-C8DC-524C-9C20-715DA6AE9329}" srcOrd="4" destOrd="0" presId="urn:microsoft.com/office/officeart/2005/8/layout/radial4"/>
    <dgm:cxn modelId="{76F005B0-2B06-EE47-8FAB-E9B6C4AC30F7}" type="presParOf" srcId="{31C3486F-E508-B74C-B699-5D43EDA6779A}" destId="{71C91D84-8FA5-F34E-A304-810FE57E09A6}" srcOrd="5" destOrd="0" presId="urn:microsoft.com/office/officeart/2005/8/layout/radial4"/>
    <dgm:cxn modelId="{6AD70DF6-9D0B-D04F-9712-3BAA125049FF}" type="presParOf" srcId="{31C3486F-E508-B74C-B699-5D43EDA6779A}" destId="{DACA4583-37C3-AE46-AF34-8A9293AB2F7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F47AD6-B05C-47EB-8D8C-AC5B85F64D94}" type="doc">
      <dgm:prSet loTypeId="urn:microsoft.com/office/officeart/2005/8/layout/radial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A94011-DF8F-43FE-B770-BDA2470B216F}">
      <dgm:prSet phldrT="[Text]"/>
      <dgm:spPr>
        <a:solidFill>
          <a:schemeClr val="accent1">
            <a:alpha val="40000"/>
          </a:schemeClr>
        </a:solidFill>
      </dgm:spPr>
      <dgm:t>
        <a:bodyPr/>
        <a:lstStyle/>
        <a:p>
          <a:r>
            <a:rPr lang="en-US" b="1" dirty="0" smtClean="0">
              <a:latin typeface="+mn-lt"/>
            </a:rPr>
            <a:t>Current research</a:t>
          </a:r>
          <a:endParaRPr lang="en-US" b="1" dirty="0">
            <a:latin typeface="+mn-lt"/>
          </a:endParaRPr>
        </a:p>
      </dgm:t>
    </dgm:pt>
    <dgm:pt modelId="{37CD675B-10F0-4879-A5DD-BDAF3810ECD4}" type="parTrans" cxnId="{5DFCC2D4-AD31-4A3D-A571-72CA0B5C8C4B}">
      <dgm:prSet/>
      <dgm:spPr/>
      <dgm:t>
        <a:bodyPr/>
        <a:lstStyle/>
        <a:p>
          <a:endParaRPr lang="en-US"/>
        </a:p>
      </dgm:t>
    </dgm:pt>
    <dgm:pt modelId="{6186047C-E3F4-4A81-BCF2-06CC25D54B6F}" type="sibTrans" cxnId="{5DFCC2D4-AD31-4A3D-A571-72CA0B5C8C4B}">
      <dgm:prSet/>
      <dgm:spPr/>
      <dgm:t>
        <a:bodyPr/>
        <a:lstStyle/>
        <a:p>
          <a:endParaRPr lang="en-US"/>
        </a:p>
      </dgm:t>
    </dgm:pt>
    <dgm:pt modelId="{D4544FEB-08AC-4E57-B5A3-75BE13636F6F}">
      <dgm:prSet phldrT="[Text]" custT="1"/>
      <dgm:spPr>
        <a:solidFill>
          <a:schemeClr val="accent1">
            <a:alpha val="40000"/>
          </a:schemeClr>
        </a:solidFill>
      </dgm:spPr>
      <dgm:t>
        <a:bodyPr/>
        <a:lstStyle/>
        <a:p>
          <a:r>
            <a:rPr lang="en-US" sz="1700" b="1" dirty="0" smtClean="0">
              <a:latin typeface="+mn-lt"/>
            </a:rPr>
            <a:t>Sleep basics</a:t>
          </a:r>
          <a:endParaRPr lang="en-US" sz="1700" b="1" dirty="0">
            <a:latin typeface="+mn-lt"/>
          </a:endParaRPr>
        </a:p>
      </dgm:t>
    </dgm:pt>
    <dgm:pt modelId="{7DE6E135-F019-4620-8C12-22C22D8083EC}" type="parTrans" cxnId="{1E7D9AAB-7731-4A77-8BB5-709F72FC5C35}">
      <dgm:prSet/>
      <dgm:spPr>
        <a:solidFill>
          <a:schemeClr val="accent1">
            <a:alpha val="40000"/>
          </a:schemeClr>
        </a:solidFill>
      </dgm:spPr>
      <dgm:t>
        <a:bodyPr/>
        <a:lstStyle/>
        <a:p>
          <a:endParaRPr lang="en-US" dirty="0"/>
        </a:p>
      </dgm:t>
    </dgm:pt>
    <dgm:pt modelId="{85CA8691-B051-4E62-A300-A2CFB13A2501}" type="sibTrans" cxnId="{1E7D9AAB-7731-4A77-8BB5-709F72FC5C35}">
      <dgm:prSet/>
      <dgm:spPr/>
      <dgm:t>
        <a:bodyPr/>
        <a:lstStyle/>
        <a:p>
          <a:endParaRPr lang="en-US"/>
        </a:p>
      </dgm:t>
    </dgm:pt>
    <dgm:pt modelId="{4E06EFBD-F999-4820-8419-9D825C39B9F3}">
      <dgm:prSet phldrT="[Text]" custT="1"/>
      <dgm:spPr/>
      <dgm:t>
        <a:bodyPr/>
        <a:lstStyle/>
        <a:p>
          <a:r>
            <a:rPr lang="en-US" sz="1700" b="1" dirty="0" smtClean="0">
              <a:latin typeface="+mn-lt"/>
              <a:cs typeface="Cadara"/>
            </a:rPr>
            <a:t>Neural bases</a:t>
          </a:r>
          <a:endParaRPr lang="en-US" sz="1700" b="1" dirty="0">
            <a:latin typeface="+mn-lt"/>
            <a:cs typeface="Cadara"/>
          </a:endParaRPr>
        </a:p>
      </dgm:t>
    </dgm:pt>
    <dgm:pt modelId="{287AC49C-FC51-413B-9252-6620D5BA341B}" type="parTrans" cxnId="{EA7989A1-8F5D-41FA-9BD6-040BBD1A89F6}">
      <dgm:prSet/>
      <dgm:spPr/>
      <dgm:t>
        <a:bodyPr/>
        <a:lstStyle/>
        <a:p>
          <a:endParaRPr lang="en-US" dirty="0"/>
        </a:p>
      </dgm:t>
    </dgm:pt>
    <dgm:pt modelId="{6AE34670-7857-4994-A034-B15CEE7DF9EB}" type="sibTrans" cxnId="{EA7989A1-8F5D-41FA-9BD6-040BBD1A89F6}">
      <dgm:prSet/>
      <dgm:spPr/>
      <dgm:t>
        <a:bodyPr/>
        <a:lstStyle/>
        <a:p>
          <a:endParaRPr lang="en-US"/>
        </a:p>
      </dgm:t>
    </dgm:pt>
    <dgm:pt modelId="{96E4782D-ACD1-6649-9D47-C92E926929BF}">
      <dgm:prSet phldrT="[Text]"/>
      <dgm:spPr>
        <a:solidFill>
          <a:schemeClr val="accent1">
            <a:alpha val="40000"/>
          </a:schemeClr>
        </a:solidFill>
      </dgm:spPr>
      <dgm:t>
        <a:bodyPr/>
        <a:lstStyle/>
        <a:p>
          <a:r>
            <a:rPr lang="en-US" b="1" dirty="0" smtClean="0">
              <a:latin typeface="+mn-lt"/>
            </a:rPr>
            <a:t>Computations</a:t>
          </a:r>
          <a:endParaRPr lang="en-US" b="1" dirty="0">
            <a:latin typeface="+mn-lt"/>
          </a:endParaRPr>
        </a:p>
      </dgm:t>
    </dgm:pt>
    <dgm:pt modelId="{5A474415-82E5-6846-A779-4B5548FC6575}" type="parTrans" cxnId="{956F5A38-83DF-8649-9A5D-434E9A23276B}">
      <dgm:prSet/>
      <dgm:spPr>
        <a:solidFill>
          <a:schemeClr val="accent1">
            <a:alpha val="40000"/>
          </a:schemeClr>
        </a:solidFill>
      </dgm:spPr>
      <dgm:t>
        <a:bodyPr/>
        <a:lstStyle/>
        <a:p>
          <a:endParaRPr lang="en-US"/>
        </a:p>
      </dgm:t>
    </dgm:pt>
    <dgm:pt modelId="{85F50FFB-564A-D148-B5AA-4ED6B09AFD95}" type="sibTrans" cxnId="{956F5A38-83DF-8649-9A5D-434E9A23276B}">
      <dgm:prSet/>
      <dgm:spPr/>
      <dgm:t>
        <a:bodyPr/>
        <a:lstStyle/>
        <a:p>
          <a:endParaRPr lang="en-US"/>
        </a:p>
      </dgm:t>
    </dgm:pt>
    <dgm:pt modelId="{31C3486F-E508-B74C-B699-5D43EDA6779A}" type="pres">
      <dgm:prSet presAssocID="{B0F47AD6-B05C-47EB-8D8C-AC5B85F64D9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021348-A5A1-C947-B596-9C8648396247}" type="pres">
      <dgm:prSet presAssocID="{A5A94011-DF8F-43FE-B770-BDA2470B216F}" presName="centerShape" presStyleLbl="node0" presStyleIdx="0" presStyleCnt="1"/>
      <dgm:spPr/>
      <dgm:t>
        <a:bodyPr/>
        <a:lstStyle/>
        <a:p>
          <a:endParaRPr lang="en-US"/>
        </a:p>
      </dgm:t>
    </dgm:pt>
    <dgm:pt modelId="{68B6C22E-422B-5742-8D5A-33574E497449}" type="pres">
      <dgm:prSet presAssocID="{7DE6E135-F019-4620-8C12-22C22D8083EC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3F643A78-8654-EF48-B652-6A44FCCF031B}" type="pres">
      <dgm:prSet presAssocID="{D4544FEB-08AC-4E57-B5A3-75BE13636F6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CE10E-2B67-9244-BE5A-A371A68592AD}" type="pres">
      <dgm:prSet presAssocID="{287AC49C-FC51-413B-9252-6620D5BA341B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394ACD35-C8DC-524C-9C20-715DA6AE9329}" type="pres">
      <dgm:prSet presAssocID="{4E06EFBD-F999-4820-8419-9D825C39B9F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C91D84-8FA5-F34E-A304-810FE57E09A6}" type="pres">
      <dgm:prSet presAssocID="{5A474415-82E5-6846-A779-4B5548FC6575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DACA4583-37C3-AE46-AF34-8A9293AB2F79}" type="pres">
      <dgm:prSet presAssocID="{96E4782D-ACD1-6649-9D47-C92E926929B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FCC2D4-AD31-4A3D-A571-72CA0B5C8C4B}" srcId="{B0F47AD6-B05C-47EB-8D8C-AC5B85F64D94}" destId="{A5A94011-DF8F-43FE-B770-BDA2470B216F}" srcOrd="0" destOrd="0" parTransId="{37CD675B-10F0-4879-A5DD-BDAF3810ECD4}" sibTransId="{6186047C-E3F4-4A81-BCF2-06CC25D54B6F}"/>
    <dgm:cxn modelId="{EA7989A1-8F5D-41FA-9BD6-040BBD1A89F6}" srcId="{A5A94011-DF8F-43FE-B770-BDA2470B216F}" destId="{4E06EFBD-F999-4820-8419-9D825C39B9F3}" srcOrd="1" destOrd="0" parTransId="{287AC49C-FC51-413B-9252-6620D5BA341B}" sibTransId="{6AE34670-7857-4994-A034-B15CEE7DF9EB}"/>
    <dgm:cxn modelId="{FA6735C7-963C-1349-A497-DCB8D423D9FA}" type="presOf" srcId="{96E4782D-ACD1-6649-9D47-C92E926929BF}" destId="{DACA4583-37C3-AE46-AF34-8A9293AB2F79}" srcOrd="0" destOrd="0" presId="urn:microsoft.com/office/officeart/2005/8/layout/radial4"/>
    <dgm:cxn modelId="{0D018956-8016-E14F-8400-F4A440213B00}" type="presOf" srcId="{B0F47AD6-B05C-47EB-8D8C-AC5B85F64D94}" destId="{31C3486F-E508-B74C-B699-5D43EDA6779A}" srcOrd="0" destOrd="0" presId="urn:microsoft.com/office/officeart/2005/8/layout/radial4"/>
    <dgm:cxn modelId="{98F414A6-67AC-7349-8432-04C3A1CD3D51}" type="presOf" srcId="{D4544FEB-08AC-4E57-B5A3-75BE13636F6F}" destId="{3F643A78-8654-EF48-B652-6A44FCCF031B}" srcOrd="0" destOrd="0" presId="urn:microsoft.com/office/officeart/2005/8/layout/radial4"/>
    <dgm:cxn modelId="{B75E0B0B-E091-6F42-8912-FEC20573F593}" type="presOf" srcId="{7DE6E135-F019-4620-8C12-22C22D8083EC}" destId="{68B6C22E-422B-5742-8D5A-33574E497449}" srcOrd="0" destOrd="0" presId="urn:microsoft.com/office/officeart/2005/8/layout/radial4"/>
    <dgm:cxn modelId="{391AD7C8-48CC-A644-A562-75D9666B67C2}" type="presOf" srcId="{4E06EFBD-F999-4820-8419-9D825C39B9F3}" destId="{394ACD35-C8DC-524C-9C20-715DA6AE9329}" srcOrd="0" destOrd="0" presId="urn:microsoft.com/office/officeart/2005/8/layout/radial4"/>
    <dgm:cxn modelId="{33D2660C-E647-EC4D-A9FD-89DC9E1F04D5}" type="presOf" srcId="{5A474415-82E5-6846-A779-4B5548FC6575}" destId="{71C91D84-8FA5-F34E-A304-810FE57E09A6}" srcOrd="0" destOrd="0" presId="urn:microsoft.com/office/officeart/2005/8/layout/radial4"/>
    <dgm:cxn modelId="{956F5A38-83DF-8649-9A5D-434E9A23276B}" srcId="{A5A94011-DF8F-43FE-B770-BDA2470B216F}" destId="{96E4782D-ACD1-6649-9D47-C92E926929BF}" srcOrd="2" destOrd="0" parTransId="{5A474415-82E5-6846-A779-4B5548FC6575}" sibTransId="{85F50FFB-564A-D148-B5AA-4ED6B09AFD95}"/>
    <dgm:cxn modelId="{3D2FF836-9F00-5547-A096-AEE463B3635F}" type="presOf" srcId="{A5A94011-DF8F-43FE-B770-BDA2470B216F}" destId="{40021348-A5A1-C947-B596-9C8648396247}" srcOrd="0" destOrd="0" presId="urn:microsoft.com/office/officeart/2005/8/layout/radial4"/>
    <dgm:cxn modelId="{17366DDB-357A-6A40-8CEC-B96A1A3B07E4}" type="presOf" srcId="{287AC49C-FC51-413B-9252-6620D5BA341B}" destId="{779CE10E-2B67-9244-BE5A-A371A68592AD}" srcOrd="0" destOrd="0" presId="urn:microsoft.com/office/officeart/2005/8/layout/radial4"/>
    <dgm:cxn modelId="{1E7D9AAB-7731-4A77-8BB5-709F72FC5C35}" srcId="{A5A94011-DF8F-43FE-B770-BDA2470B216F}" destId="{D4544FEB-08AC-4E57-B5A3-75BE13636F6F}" srcOrd="0" destOrd="0" parTransId="{7DE6E135-F019-4620-8C12-22C22D8083EC}" sibTransId="{85CA8691-B051-4E62-A300-A2CFB13A2501}"/>
    <dgm:cxn modelId="{05291106-A19F-BC41-96AC-7D074597A331}" type="presParOf" srcId="{31C3486F-E508-B74C-B699-5D43EDA6779A}" destId="{40021348-A5A1-C947-B596-9C8648396247}" srcOrd="0" destOrd="0" presId="urn:microsoft.com/office/officeart/2005/8/layout/radial4"/>
    <dgm:cxn modelId="{F27EFE2D-DDA9-3E4C-8335-E8E683CCE3D7}" type="presParOf" srcId="{31C3486F-E508-B74C-B699-5D43EDA6779A}" destId="{68B6C22E-422B-5742-8D5A-33574E497449}" srcOrd="1" destOrd="0" presId="urn:microsoft.com/office/officeart/2005/8/layout/radial4"/>
    <dgm:cxn modelId="{769BA318-0256-014A-B856-19BD6F289A63}" type="presParOf" srcId="{31C3486F-E508-B74C-B699-5D43EDA6779A}" destId="{3F643A78-8654-EF48-B652-6A44FCCF031B}" srcOrd="2" destOrd="0" presId="urn:microsoft.com/office/officeart/2005/8/layout/radial4"/>
    <dgm:cxn modelId="{C0D555D4-0C41-6145-AD80-6E53FA8C1A2C}" type="presParOf" srcId="{31C3486F-E508-B74C-B699-5D43EDA6779A}" destId="{779CE10E-2B67-9244-BE5A-A371A68592AD}" srcOrd="3" destOrd="0" presId="urn:microsoft.com/office/officeart/2005/8/layout/radial4"/>
    <dgm:cxn modelId="{3A0BD4F1-A003-DF4C-8C1B-CF94BD80EF5C}" type="presParOf" srcId="{31C3486F-E508-B74C-B699-5D43EDA6779A}" destId="{394ACD35-C8DC-524C-9C20-715DA6AE9329}" srcOrd="4" destOrd="0" presId="urn:microsoft.com/office/officeart/2005/8/layout/radial4"/>
    <dgm:cxn modelId="{122898C7-71AF-4A4B-9F9C-7C203B601267}" type="presParOf" srcId="{31C3486F-E508-B74C-B699-5D43EDA6779A}" destId="{71C91D84-8FA5-F34E-A304-810FE57E09A6}" srcOrd="5" destOrd="0" presId="urn:microsoft.com/office/officeart/2005/8/layout/radial4"/>
    <dgm:cxn modelId="{74650BED-8F34-F647-B9C3-4C01FDD43A13}" type="presParOf" srcId="{31C3486F-E508-B74C-B699-5D43EDA6779A}" destId="{DACA4583-37C3-AE46-AF34-8A9293AB2F7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6B733E-D13A-5D4D-8B78-4BA8DCE15B11}" type="doc">
      <dgm:prSet loTypeId="urn:microsoft.com/office/officeart/2005/8/layout/equation2" loCatId="" qsTypeId="urn:microsoft.com/office/officeart/2005/8/quickstyle/simple4" qsCatId="simple" csTypeId="urn:microsoft.com/office/officeart/2005/8/colors/accent1_2" csCatId="accent1" phldr="1"/>
      <dgm:spPr/>
    </dgm:pt>
    <dgm:pt modelId="{E70A7A2F-4474-0443-8C0C-5DDA1A5139CD}">
      <dgm:prSet phldrT="[Text]"/>
      <dgm:spPr/>
      <dgm:t>
        <a:bodyPr/>
        <a:lstStyle/>
        <a:p>
          <a:r>
            <a:rPr lang="en-US" dirty="0" smtClean="0"/>
            <a:t>Arousal neurotransmitters </a:t>
          </a:r>
          <a:r>
            <a:rPr lang="en-US" dirty="0" err="1" smtClean="0"/>
            <a:t>ACh</a:t>
          </a:r>
          <a:r>
            <a:rPr lang="en-US" dirty="0" smtClean="0"/>
            <a:t>, NE, 5-HT and histamine </a:t>
          </a:r>
          <a:endParaRPr lang="en-US" dirty="0"/>
        </a:p>
      </dgm:t>
    </dgm:pt>
    <dgm:pt modelId="{4EAF0EAB-1DDB-A042-90AB-3C3AA89E6FB2}" type="parTrans" cxnId="{D5A09082-A509-2C42-9C9A-F95BAD9D0C90}">
      <dgm:prSet/>
      <dgm:spPr/>
      <dgm:t>
        <a:bodyPr/>
        <a:lstStyle/>
        <a:p>
          <a:endParaRPr lang="en-US"/>
        </a:p>
      </dgm:t>
    </dgm:pt>
    <dgm:pt modelId="{FAC1F685-5F73-8D4D-BDAE-B43B9DB553BC}" type="sibTrans" cxnId="{D5A09082-A509-2C42-9C9A-F95BAD9D0C90}">
      <dgm:prSet/>
      <dgm:spPr/>
      <dgm:t>
        <a:bodyPr/>
        <a:lstStyle/>
        <a:p>
          <a:endParaRPr lang="en-US"/>
        </a:p>
      </dgm:t>
    </dgm:pt>
    <dgm:pt modelId="{13712987-1B97-3440-8571-54E66D71B0BF}">
      <dgm:prSet phldrT="[Text]"/>
      <dgm:spPr/>
      <dgm:t>
        <a:bodyPr/>
        <a:lstStyle/>
        <a:p>
          <a:r>
            <a:rPr lang="en-US" dirty="0" smtClean="0"/>
            <a:t>VLPA region responsible for sleep</a:t>
          </a:r>
          <a:endParaRPr lang="en-US" dirty="0"/>
        </a:p>
      </dgm:t>
    </dgm:pt>
    <dgm:pt modelId="{88FD20CA-118F-C742-B96D-9FC425B23282}" type="parTrans" cxnId="{B8AAC37D-EE07-544D-80FE-6C8C40AC38FD}">
      <dgm:prSet/>
      <dgm:spPr/>
      <dgm:t>
        <a:bodyPr/>
        <a:lstStyle/>
        <a:p>
          <a:endParaRPr lang="en-US"/>
        </a:p>
      </dgm:t>
    </dgm:pt>
    <dgm:pt modelId="{7A9122AD-CA32-3B40-84C2-EB3013554A58}" type="sibTrans" cxnId="{B8AAC37D-EE07-544D-80FE-6C8C40AC38FD}">
      <dgm:prSet/>
      <dgm:spPr/>
      <dgm:t>
        <a:bodyPr/>
        <a:lstStyle/>
        <a:p>
          <a:endParaRPr lang="en-US"/>
        </a:p>
      </dgm:t>
    </dgm:pt>
    <dgm:pt modelId="{92C135CA-ACEC-8647-AF6D-F388B81CC31E}">
      <dgm:prSet phldrT="[Text]"/>
      <dgm:spPr/>
      <dgm:t>
        <a:bodyPr/>
        <a:lstStyle/>
        <a:p>
          <a:r>
            <a:rPr lang="en-US" dirty="0" smtClean="0"/>
            <a:t>Wake</a:t>
          </a:r>
          <a:endParaRPr lang="en-US" dirty="0"/>
        </a:p>
      </dgm:t>
    </dgm:pt>
    <dgm:pt modelId="{86897126-7360-544C-9853-7045CCFABF1E}" type="parTrans" cxnId="{78E869C1-49AE-5043-B02A-C0334B3EA483}">
      <dgm:prSet/>
      <dgm:spPr/>
      <dgm:t>
        <a:bodyPr/>
        <a:lstStyle/>
        <a:p>
          <a:endParaRPr lang="en-US"/>
        </a:p>
      </dgm:t>
    </dgm:pt>
    <dgm:pt modelId="{6CE664EF-0B2E-384A-8E94-32559C901A24}" type="sibTrans" cxnId="{78E869C1-49AE-5043-B02A-C0334B3EA483}">
      <dgm:prSet/>
      <dgm:spPr/>
      <dgm:t>
        <a:bodyPr/>
        <a:lstStyle/>
        <a:p>
          <a:endParaRPr lang="en-US"/>
        </a:p>
      </dgm:t>
    </dgm:pt>
    <dgm:pt modelId="{C3D724DB-20D1-854C-BE32-8ADAA0E3EED4}" type="pres">
      <dgm:prSet presAssocID="{126B733E-D13A-5D4D-8B78-4BA8DCE15B11}" presName="Name0" presStyleCnt="0">
        <dgm:presLayoutVars>
          <dgm:dir/>
          <dgm:resizeHandles val="exact"/>
        </dgm:presLayoutVars>
      </dgm:prSet>
      <dgm:spPr/>
    </dgm:pt>
    <dgm:pt modelId="{5665A44C-D86D-C74A-82A9-64581E44CED6}" type="pres">
      <dgm:prSet presAssocID="{126B733E-D13A-5D4D-8B78-4BA8DCE15B11}" presName="vNodes" presStyleCnt="0"/>
      <dgm:spPr/>
    </dgm:pt>
    <dgm:pt modelId="{D6563A8F-A360-924A-AD5F-1F5A325D5D92}" type="pres">
      <dgm:prSet presAssocID="{E70A7A2F-4474-0443-8C0C-5DDA1A5139CD}" presName="node" presStyleLbl="node1" presStyleIdx="0" presStyleCnt="3" custScaleX="226483" custScaleY="937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42CD5-77DB-2B4B-A2B9-8145507E62F6}" type="pres">
      <dgm:prSet presAssocID="{FAC1F685-5F73-8D4D-BDAE-B43B9DB553BC}" presName="spacerT" presStyleCnt="0"/>
      <dgm:spPr/>
    </dgm:pt>
    <dgm:pt modelId="{16C12660-8664-FD40-8E7B-077829DCB708}" type="pres">
      <dgm:prSet presAssocID="{FAC1F685-5F73-8D4D-BDAE-B43B9DB553BC}" presName="sibTrans" presStyleLbl="sibTrans2D1" presStyleIdx="0" presStyleCnt="2"/>
      <dgm:spPr>
        <a:prstGeom prst="downArrow">
          <a:avLst/>
        </a:prstGeom>
      </dgm:spPr>
      <dgm:t>
        <a:bodyPr/>
        <a:lstStyle/>
        <a:p>
          <a:endParaRPr lang="en-US"/>
        </a:p>
      </dgm:t>
    </dgm:pt>
    <dgm:pt modelId="{27DC71EE-558B-604B-BF0F-3FDA21AE9503}" type="pres">
      <dgm:prSet presAssocID="{FAC1F685-5F73-8D4D-BDAE-B43B9DB553BC}" presName="spacerB" presStyleCnt="0"/>
      <dgm:spPr/>
    </dgm:pt>
    <dgm:pt modelId="{9D441C1B-C7AF-8247-8408-4776C4CBA1B3}" type="pres">
      <dgm:prSet presAssocID="{13712987-1B97-3440-8571-54E66D71B0BF}" presName="node" presStyleLbl="node1" presStyleIdx="1" presStyleCnt="3" custScaleX="219995" custScaleY="938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7BC5E-8F59-9E42-9033-DF18F74521DE}" type="pres">
      <dgm:prSet presAssocID="{126B733E-D13A-5D4D-8B78-4BA8DCE15B11}" presName="sibTransLast" presStyleLbl="sibTrans2D1" presStyleIdx="1" presStyleCnt="2" custScaleX="201776" custLinFactNeighborX="-56197" custLinFactNeighborY="2826"/>
      <dgm:spPr>
        <a:prstGeom prst="mathEqual">
          <a:avLst/>
        </a:prstGeom>
      </dgm:spPr>
      <dgm:t>
        <a:bodyPr/>
        <a:lstStyle/>
        <a:p>
          <a:endParaRPr lang="en-US"/>
        </a:p>
      </dgm:t>
    </dgm:pt>
    <dgm:pt modelId="{D5497285-04E9-1244-AE54-81D75AF6FCB1}" type="pres">
      <dgm:prSet presAssocID="{126B733E-D13A-5D4D-8B78-4BA8DCE15B11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591D2D84-AA61-2742-9986-6091D664B836}" type="pres">
      <dgm:prSet presAssocID="{126B733E-D13A-5D4D-8B78-4BA8DCE15B11}" presName="lastNode" presStyleLbl="node1" presStyleIdx="2" presStyleCnt="3" custScaleX="59364" custScaleY="545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B27D82-3739-FE4F-9FCA-587FE1A43AEC}" type="presOf" srcId="{7A9122AD-CA32-3B40-84C2-EB3013554A58}" destId="{C767BC5E-8F59-9E42-9033-DF18F74521DE}" srcOrd="0" destOrd="0" presId="urn:microsoft.com/office/officeart/2005/8/layout/equation2"/>
    <dgm:cxn modelId="{522C31A5-EDBB-6F45-A53F-49E6EB8A3107}" type="presOf" srcId="{FAC1F685-5F73-8D4D-BDAE-B43B9DB553BC}" destId="{16C12660-8664-FD40-8E7B-077829DCB708}" srcOrd="0" destOrd="0" presId="urn:microsoft.com/office/officeart/2005/8/layout/equation2"/>
    <dgm:cxn modelId="{B8AAC37D-EE07-544D-80FE-6C8C40AC38FD}" srcId="{126B733E-D13A-5D4D-8B78-4BA8DCE15B11}" destId="{13712987-1B97-3440-8571-54E66D71B0BF}" srcOrd="1" destOrd="0" parTransId="{88FD20CA-118F-C742-B96D-9FC425B23282}" sibTransId="{7A9122AD-CA32-3B40-84C2-EB3013554A58}"/>
    <dgm:cxn modelId="{4782B14C-0B30-3440-9DD6-877EB9404931}" type="presOf" srcId="{13712987-1B97-3440-8571-54E66D71B0BF}" destId="{9D441C1B-C7AF-8247-8408-4776C4CBA1B3}" srcOrd="0" destOrd="0" presId="urn:microsoft.com/office/officeart/2005/8/layout/equation2"/>
    <dgm:cxn modelId="{D05A53C7-F424-204C-860B-A8ABD4BE68AF}" type="presOf" srcId="{92C135CA-ACEC-8647-AF6D-F388B81CC31E}" destId="{591D2D84-AA61-2742-9986-6091D664B836}" srcOrd="0" destOrd="0" presId="urn:microsoft.com/office/officeart/2005/8/layout/equation2"/>
    <dgm:cxn modelId="{CCB1DB89-F0E7-E143-A4BA-64F58A73C735}" type="presOf" srcId="{7A9122AD-CA32-3B40-84C2-EB3013554A58}" destId="{D5497285-04E9-1244-AE54-81D75AF6FCB1}" srcOrd="1" destOrd="0" presId="urn:microsoft.com/office/officeart/2005/8/layout/equation2"/>
    <dgm:cxn modelId="{D5A09082-A509-2C42-9C9A-F95BAD9D0C90}" srcId="{126B733E-D13A-5D4D-8B78-4BA8DCE15B11}" destId="{E70A7A2F-4474-0443-8C0C-5DDA1A5139CD}" srcOrd="0" destOrd="0" parTransId="{4EAF0EAB-1DDB-A042-90AB-3C3AA89E6FB2}" sibTransId="{FAC1F685-5F73-8D4D-BDAE-B43B9DB553BC}"/>
    <dgm:cxn modelId="{503CEC52-E2AF-B540-8C1E-D9FE6FDD1131}" type="presOf" srcId="{E70A7A2F-4474-0443-8C0C-5DDA1A5139CD}" destId="{D6563A8F-A360-924A-AD5F-1F5A325D5D92}" srcOrd="0" destOrd="0" presId="urn:microsoft.com/office/officeart/2005/8/layout/equation2"/>
    <dgm:cxn modelId="{616E2C4A-10EF-7C44-AEF9-B8045112AF03}" type="presOf" srcId="{126B733E-D13A-5D4D-8B78-4BA8DCE15B11}" destId="{C3D724DB-20D1-854C-BE32-8ADAA0E3EED4}" srcOrd="0" destOrd="0" presId="urn:microsoft.com/office/officeart/2005/8/layout/equation2"/>
    <dgm:cxn modelId="{78E869C1-49AE-5043-B02A-C0334B3EA483}" srcId="{126B733E-D13A-5D4D-8B78-4BA8DCE15B11}" destId="{92C135CA-ACEC-8647-AF6D-F388B81CC31E}" srcOrd="2" destOrd="0" parTransId="{86897126-7360-544C-9853-7045CCFABF1E}" sibTransId="{6CE664EF-0B2E-384A-8E94-32559C901A24}"/>
    <dgm:cxn modelId="{16CB58B3-4B3B-8C42-873E-6534D7D1ECAA}" type="presParOf" srcId="{C3D724DB-20D1-854C-BE32-8ADAA0E3EED4}" destId="{5665A44C-D86D-C74A-82A9-64581E44CED6}" srcOrd="0" destOrd="0" presId="urn:microsoft.com/office/officeart/2005/8/layout/equation2"/>
    <dgm:cxn modelId="{B259380B-8797-9A40-8318-91752F13C18D}" type="presParOf" srcId="{5665A44C-D86D-C74A-82A9-64581E44CED6}" destId="{D6563A8F-A360-924A-AD5F-1F5A325D5D92}" srcOrd="0" destOrd="0" presId="urn:microsoft.com/office/officeart/2005/8/layout/equation2"/>
    <dgm:cxn modelId="{0775CC00-EBB9-8740-AF1A-AC30AF89F666}" type="presParOf" srcId="{5665A44C-D86D-C74A-82A9-64581E44CED6}" destId="{40C42CD5-77DB-2B4B-A2B9-8145507E62F6}" srcOrd="1" destOrd="0" presId="urn:microsoft.com/office/officeart/2005/8/layout/equation2"/>
    <dgm:cxn modelId="{8CF7D763-CE96-AE46-A1EA-9B95AAE58730}" type="presParOf" srcId="{5665A44C-D86D-C74A-82A9-64581E44CED6}" destId="{16C12660-8664-FD40-8E7B-077829DCB708}" srcOrd="2" destOrd="0" presId="urn:microsoft.com/office/officeart/2005/8/layout/equation2"/>
    <dgm:cxn modelId="{4FA3299D-A4DD-1543-9A6E-8D0E88F0AC9B}" type="presParOf" srcId="{5665A44C-D86D-C74A-82A9-64581E44CED6}" destId="{27DC71EE-558B-604B-BF0F-3FDA21AE9503}" srcOrd="3" destOrd="0" presId="urn:microsoft.com/office/officeart/2005/8/layout/equation2"/>
    <dgm:cxn modelId="{24882BD0-64C6-6F41-8530-D46A069261E3}" type="presParOf" srcId="{5665A44C-D86D-C74A-82A9-64581E44CED6}" destId="{9D441C1B-C7AF-8247-8408-4776C4CBA1B3}" srcOrd="4" destOrd="0" presId="urn:microsoft.com/office/officeart/2005/8/layout/equation2"/>
    <dgm:cxn modelId="{95492DE7-9840-C448-A29A-57F1722B226D}" type="presParOf" srcId="{C3D724DB-20D1-854C-BE32-8ADAA0E3EED4}" destId="{C767BC5E-8F59-9E42-9033-DF18F74521DE}" srcOrd="1" destOrd="0" presId="urn:microsoft.com/office/officeart/2005/8/layout/equation2"/>
    <dgm:cxn modelId="{99B0DBD0-13F3-0940-A448-E4D0E53F79F7}" type="presParOf" srcId="{C767BC5E-8F59-9E42-9033-DF18F74521DE}" destId="{D5497285-04E9-1244-AE54-81D75AF6FCB1}" srcOrd="0" destOrd="0" presId="urn:microsoft.com/office/officeart/2005/8/layout/equation2"/>
    <dgm:cxn modelId="{E241A07A-E58E-EC41-B469-55EA2614394F}" type="presParOf" srcId="{C3D724DB-20D1-854C-BE32-8ADAA0E3EED4}" destId="{591D2D84-AA61-2742-9986-6091D664B836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26B733E-D13A-5D4D-8B78-4BA8DCE15B11}" type="doc">
      <dgm:prSet loTypeId="urn:microsoft.com/office/officeart/2005/8/layout/equation2" loCatId="" qsTypeId="urn:microsoft.com/office/officeart/2005/8/quickstyle/simple4" qsCatId="simple" csTypeId="urn:microsoft.com/office/officeart/2005/8/colors/accent1_2" csCatId="accent1" phldr="1"/>
      <dgm:spPr/>
    </dgm:pt>
    <dgm:pt modelId="{E70A7A2F-4474-0443-8C0C-5DDA1A5139CD}">
      <dgm:prSet phldrT="[Text]"/>
      <dgm:spPr/>
      <dgm:t>
        <a:bodyPr/>
        <a:lstStyle/>
        <a:p>
          <a:r>
            <a:rPr lang="en-US" dirty="0" smtClean="0"/>
            <a:t>Arousal neurotransmitters </a:t>
          </a:r>
          <a:r>
            <a:rPr lang="en-US" dirty="0" err="1" smtClean="0"/>
            <a:t>ACh</a:t>
          </a:r>
          <a:r>
            <a:rPr lang="en-US" dirty="0" smtClean="0"/>
            <a:t>, NE, 5-HT and histamine </a:t>
          </a:r>
          <a:endParaRPr lang="en-US" dirty="0"/>
        </a:p>
      </dgm:t>
    </dgm:pt>
    <dgm:pt modelId="{4EAF0EAB-1DDB-A042-90AB-3C3AA89E6FB2}" type="parTrans" cxnId="{D5A09082-A509-2C42-9C9A-F95BAD9D0C90}">
      <dgm:prSet/>
      <dgm:spPr/>
      <dgm:t>
        <a:bodyPr/>
        <a:lstStyle/>
        <a:p>
          <a:endParaRPr lang="en-US"/>
        </a:p>
      </dgm:t>
    </dgm:pt>
    <dgm:pt modelId="{FAC1F685-5F73-8D4D-BDAE-B43B9DB553BC}" type="sibTrans" cxnId="{D5A09082-A509-2C42-9C9A-F95BAD9D0C90}">
      <dgm:prSet/>
      <dgm:spPr/>
      <dgm:t>
        <a:bodyPr/>
        <a:lstStyle/>
        <a:p>
          <a:endParaRPr lang="en-US"/>
        </a:p>
      </dgm:t>
    </dgm:pt>
    <dgm:pt modelId="{13712987-1B97-3440-8571-54E66D71B0BF}">
      <dgm:prSet phldrT="[Text]"/>
      <dgm:spPr/>
      <dgm:t>
        <a:bodyPr/>
        <a:lstStyle/>
        <a:p>
          <a:r>
            <a:rPr lang="en-US" dirty="0" smtClean="0"/>
            <a:t>VLPA region responsible for sleep</a:t>
          </a:r>
          <a:endParaRPr lang="en-US" dirty="0"/>
        </a:p>
      </dgm:t>
    </dgm:pt>
    <dgm:pt modelId="{88FD20CA-118F-C742-B96D-9FC425B23282}" type="parTrans" cxnId="{B8AAC37D-EE07-544D-80FE-6C8C40AC38FD}">
      <dgm:prSet/>
      <dgm:spPr/>
      <dgm:t>
        <a:bodyPr/>
        <a:lstStyle/>
        <a:p>
          <a:endParaRPr lang="en-US"/>
        </a:p>
      </dgm:t>
    </dgm:pt>
    <dgm:pt modelId="{7A9122AD-CA32-3B40-84C2-EB3013554A58}" type="sibTrans" cxnId="{B8AAC37D-EE07-544D-80FE-6C8C40AC38FD}">
      <dgm:prSet/>
      <dgm:spPr/>
      <dgm:t>
        <a:bodyPr/>
        <a:lstStyle/>
        <a:p>
          <a:endParaRPr lang="en-US"/>
        </a:p>
      </dgm:t>
    </dgm:pt>
    <dgm:pt modelId="{92C135CA-ACEC-8647-AF6D-F388B81CC31E}">
      <dgm:prSet phldrT="[Text]"/>
      <dgm:spPr/>
      <dgm:t>
        <a:bodyPr/>
        <a:lstStyle/>
        <a:p>
          <a:r>
            <a:rPr lang="en-US" dirty="0" smtClean="0"/>
            <a:t>Wake</a:t>
          </a:r>
          <a:endParaRPr lang="en-US" dirty="0"/>
        </a:p>
      </dgm:t>
    </dgm:pt>
    <dgm:pt modelId="{86897126-7360-544C-9853-7045CCFABF1E}" type="parTrans" cxnId="{78E869C1-49AE-5043-B02A-C0334B3EA483}">
      <dgm:prSet/>
      <dgm:spPr/>
      <dgm:t>
        <a:bodyPr/>
        <a:lstStyle/>
        <a:p>
          <a:endParaRPr lang="en-US"/>
        </a:p>
      </dgm:t>
    </dgm:pt>
    <dgm:pt modelId="{6CE664EF-0B2E-384A-8E94-32559C901A24}" type="sibTrans" cxnId="{78E869C1-49AE-5043-B02A-C0334B3EA483}">
      <dgm:prSet/>
      <dgm:spPr/>
      <dgm:t>
        <a:bodyPr/>
        <a:lstStyle/>
        <a:p>
          <a:endParaRPr lang="en-US"/>
        </a:p>
      </dgm:t>
    </dgm:pt>
    <dgm:pt modelId="{C3D724DB-20D1-854C-BE32-8ADAA0E3EED4}" type="pres">
      <dgm:prSet presAssocID="{126B733E-D13A-5D4D-8B78-4BA8DCE15B11}" presName="Name0" presStyleCnt="0">
        <dgm:presLayoutVars>
          <dgm:dir/>
          <dgm:resizeHandles val="exact"/>
        </dgm:presLayoutVars>
      </dgm:prSet>
      <dgm:spPr/>
    </dgm:pt>
    <dgm:pt modelId="{5665A44C-D86D-C74A-82A9-64581E44CED6}" type="pres">
      <dgm:prSet presAssocID="{126B733E-D13A-5D4D-8B78-4BA8DCE15B11}" presName="vNodes" presStyleCnt="0"/>
      <dgm:spPr/>
    </dgm:pt>
    <dgm:pt modelId="{D6563A8F-A360-924A-AD5F-1F5A325D5D92}" type="pres">
      <dgm:prSet presAssocID="{E70A7A2F-4474-0443-8C0C-5DDA1A5139CD}" presName="node" presStyleLbl="node1" presStyleIdx="0" presStyleCnt="3" custScaleX="226483" custScaleY="937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42CD5-77DB-2B4B-A2B9-8145507E62F6}" type="pres">
      <dgm:prSet presAssocID="{FAC1F685-5F73-8D4D-BDAE-B43B9DB553BC}" presName="spacerT" presStyleCnt="0"/>
      <dgm:spPr/>
    </dgm:pt>
    <dgm:pt modelId="{16C12660-8664-FD40-8E7B-077829DCB708}" type="pres">
      <dgm:prSet presAssocID="{FAC1F685-5F73-8D4D-BDAE-B43B9DB553BC}" presName="sibTrans" presStyleLbl="sibTrans2D1" presStyleIdx="0" presStyleCnt="2"/>
      <dgm:spPr>
        <a:prstGeom prst="downArrow">
          <a:avLst/>
        </a:prstGeom>
      </dgm:spPr>
      <dgm:t>
        <a:bodyPr/>
        <a:lstStyle/>
        <a:p>
          <a:endParaRPr lang="en-US"/>
        </a:p>
      </dgm:t>
    </dgm:pt>
    <dgm:pt modelId="{27DC71EE-558B-604B-BF0F-3FDA21AE9503}" type="pres">
      <dgm:prSet presAssocID="{FAC1F685-5F73-8D4D-BDAE-B43B9DB553BC}" presName="spacerB" presStyleCnt="0"/>
      <dgm:spPr/>
    </dgm:pt>
    <dgm:pt modelId="{9D441C1B-C7AF-8247-8408-4776C4CBA1B3}" type="pres">
      <dgm:prSet presAssocID="{13712987-1B97-3440-8571-54E66D71B0BF}" presName="node" presStyleLbl="node1" presStyleIdx="1" presStyleCnt="3" custScaleX="219995" custScaleY="938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7BC5E-8F59-9E42-9033-DF18F74521DE}" type="pres">
      <dgm:prSet presAssocID="{126B733E-D13A-5D4D-8B78-4BA8DCE15B11}" presName="sibTransLast" presStyleLbl="sibTrans2D1" presStyleIdx="1" presStyleCnt="2" custScaleX="201776" custLinFactNeighborX="-56197" custLinFactNeighborY="2826"/>
      <dgm:spPr>
        <a:prstGeom prst="mathEqual">
          <a:avLst/>
        </a:prstGeom>
      </dgm:spPr>
      <dgm:t>
        <a:bodyPr/>
        <a:lstStyle/>
        <a:p>
          <a:endParaRPr lang="en-US"/>
        </a:p>
      </dgm:t>
    </dgm:pt>
    <dgm:pt modelId="{D5497285-04E9-1244-AE54-81D75AF6FCB1}" type="pres">
      <dgm:prSet presAssocID="{126B733E-D13A-5D4D-8B78-4BA8DCE15B11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591D2D84-AA61-2742-9986-6091D664B836}" type="pres">
      <dgm:prSet presAssocID="{126B733E-D13A-5D4D-8B78-4BA8DCE15B11}" presName="lastNode" presStyleLbl="node1" presStyleIdx="2" presStyleCnt="3" custScaleX="59364" custScaleY="545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976009-D804-E045-9F53-775D42E24E4D}" type="presOf" srcId="{126B733E-D13A-5D4D-8B78-4BA8DCE15B11}" destId="{C3D724DB-20D1-854C-BE32-8ADAA0E3EED4}" srcOrd="0" destOrd="0" presId="urn:microsoft.com/office/officeart/2005/8/layout/equation2"/>
    <dgm:cxn modelId="{56D736E0-6A45-E34C-AC6A-34D92EBDDB6E}" type="presOf" srcId="{7A9122AD-CA32-3B40-84C2-EB3013554A58}" destId="{D5497285-04E9-1244-AE54-81D75AF6FCB1}" srcOrd="1" destOrd="0" presId="urn:microsoft.com/office/officeart/2005/8/layout/equation2"/>
    <dgm:cxn modelId="{9F1CAC39-863D-8F44-AE32-7F60FBAA90B6}" type="presOf" srcId="{E70A7A2F-4474-0443-8C0C-5DDA1A5139CD}" destId="{D6563A8F-A360-924A-AD5F-1F5A325D5D92}" srcOrd="0" destOrd="0" presId="urn:microsoft.com/office/officeart/2005/8/layout/equation2"/>
    <dgm:cxn modelId="{B8AAC37D-EE07-544D-80FE-6C8C40AC38FD}" srcId="{126B733E-D13A-5D4D-8B78-4BA8DCE15B11}" destId="{13712987-1B97-3440-8571-54E66D71B0BF}" srcOrd="1" destOrd="0" parTransId="{88FD20CA-118F-C742-B96D-9FC425B23282}" sibTransId="{7A9122AD-CA32-3B40-84C2-EB3013554A58}"/>
    <dgm:cxn modelId="{78E869C1-49AE-5043-B02A-C0334B3EA483}" srcId="{126B733E-D13A-5D4D-8B78-4BA8DCE15B11}" destId="{92C135CA-ACEC-8647-AF6D-F388B81CC31E}" srcOrd="2" destOrd="0" parTransId="{86897126-7360-544C-9853-7045CCFABF1E}" sibTransId="{6CE664EF-0B2E-384A-8E94-32559C901A24}"/>
    <dgm:cxn modelId="{8C54C74D-8CDC-F441-B1F0-C944E8AC38C3}" type="presOf" srcId="{92C135CA-ACEC-8647-AF6D-F388B81CC31E}" destId="{591D2D84-AA61-2742-9986-6091D664B836}" srcOrd="0" destOrd="0" presId="urn:microsoft.com/office/officeart/2005/8/layout/equation2"/>
    <dgm:cxn modelId="{D5A09082-A509-2C42-9C9A-F95BAD9D0C90}" srcId="{126B733E-D13A-5D4D-8B78-4BA8DCE15B11}" destId="{E70A7A2F-4474-0443-8C0C-5DDA1A5139CD}" srcOrd="0" destOrd="0" parTransId="{4EAF0EAB-1DDB-A042-90AB-3C3AA89E6FB2}" sibTransId="{FAC1F685-5F73-8D4D-BDAE-B43B9DB553BC}"/>
    <dgm:cxn modelId="{08CAD7C8-DE91-6E4C-91DF-8531F14B84FE}" type="presOf" srcId="{FAC1F685-5F73-8D4D-BDAE-B43B9DB553BC}" destId="{16C12660-8664-FD40-8E7B-077829DCB708}" srcOrd="0" destOrd="0" presId="urn:microsoft.com/office/officeart/2005/8/layout/equation2"/>
    <dgm:cxn modelId="{C7AE7019-426B-6744-92AD-175797128DBC}" type="presOf" srcId="{13712987-1B97-3440-8571-54E66D71B0BF}" destId="{9D441C1B-C7AF-8247-8408-4776C4CBA1B3}" srcOrd="0" destOrd="0" presId="urn:microsoft.com/office/officeart/2005/8/layout/equation2"/>
    <dgm:cxn modelId="{65021317-4778-7C46-A0C8-46F18336A170}" type="presOf" srcId="{7A9122AD-CA32-3B40-84C2-EB3013554A58}" destId="{C767BC5E-8F59-9E42-9033-DF18F74521DE}" srcOrd="0" destOrd="0" presId="urn:microsoft.com/office/officeart/2005/8/layout/equation2"/>
    <dgm:cxn modelId="{29655348-4FD1-7F44-A478-1691897C0BF4}" type="presParOf" srcId="{C3D724DB-20D1-854C-BE32-8ADAA0E3EED4}" destId="{5665A44C-D86D-C74A-82A9-64581E44CED6}" srcOrd="0" destOrd="0" presId="urn:microsoft.com/office/officeart/2005/8/layout/equation2"/>
    <dgm:cxn modelId="{B91AD34C-2494-8A43-9CBF-6D78C0F51E88}" type="presParOf" srcId="{5665A44C-D86D-C74A-82A9-64581E44CED6}" destId="{D6563A8F-A360-924A-AD5F-1F5A325D5D92}" srcOrd="0" destOrd="0" presId="urn:microsoft.com/office/officeart/2005/8/layout/equation2"/>
    <dgm:cxn modelId="{2D98B627-657B-774F-9071-1A05A2E225E9}" type="presParOf" srcId="{5665A44C-D86D-C74A-82A9-64581E44CED6}" destId="{40C42CD5-77DB-2B4B-A2B9-8145507E62F6}" srcOrd="1" destOrd="0" presId="urn:microsoft.com/office/officeart/2005/8/layout/equation2"/>
    <dgm:cxn modelId="{836752D6-61F9-2A48-BC01-3F7FC152EEB6}" type="presParOf" srcId="{5665A44C-D86D-C74A-82A9-64581E44CED6}" destId="{16C12660-8664-FD40-8E7B-077829DCB708}" srcOrd="2" destOrd="0" presId="urn:microsoft.com/office/officeart/2005/8/layout/equation2"/>
    <dgm:cxn modelId="{6E7DFBC8-4F97-D14B-B1D6-86DF4A2FE07E}" type="presParOf" srcId="{5665A44C-D86D-C74A-82A9-64581E44CED6}" destId="{27DC71EE-558B-604B-BF0F-3FDA21AE9503}" srcOrd="3" destOrd="0" presId="urn:microsoft.com/office/officeart/2005/8/layout/equation2"/>
    <dgm:cxn modelId="{DC104E08-CFC0-BD4E-8B1A-8B0596A14DC2}" type="presParOf" srcId="{5665A44C-D86D-C74A-82A9-64581E44CED6}" destId="{9D441C1B-C7AF-8247-8408-4776C4CBA1B3}" srcOrd="4" destOrd="0" presId="urn:microsoft.com/office/officeart/2005/8/layout/equation2"/>
    <dgm:cxn modelId="{14140C57-28F4-2049-ABA3-DBC12CF7B329}" type="presParOf" srcId="{C3D724DB-20D1-854C-BE32-8ADAA0E3EED4}" destId="{C767BC5E-8F59-9E42-9033-DF18F74521DE}" srcOrd="1" destOrd="0" presId="urn:microsoft.com/office/officeart/2005/8/layout/equation2"/>
    <dgm:cxn modelId="{71910F3F-7381-4742-84DA-12D2030BD3D2}" type="presParOf" srcId="{C767BC5E-8F59-9E42-9033-DF18F74521DE}" destId="{D5497285-04E9-1244-AE54-81D75AF6FCB1}" srcOrd="0" destOrd="0" presId="urn:microsoft.com/office/officeart/2005/8/layout/equation2"/>
    <dgm:cxn modelId="{48082F17-F342-A04E-87FB-7CB7670A18F6}" type="presParOf" srcId="{C3D724DB-20D1-854C-BE32-8ADAA0E3EED4}" destId="{591D2D84-AA61-2742-9986-6091D664B836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26B733E-D13A-5D4D-8B78-4BA8DCE15B11}" type="doc">
      <dgm:prSet loTypeId="urn:microsoft.com/office/officeart/2005/8/layout/equation2" loCatId="" qsTypeId="urn:microsoft.com/office/officeart/2005/8/quickstyle/simple4" qsCatId="simple" csTypeId="urn:microsoft.com/office/officeart/2005/8/colors/accent1_2" csCatId="accent1" phldr="1"/>
      <dgm:spPr/>
    </dgm:pt>
    <dgm:pt modelId="{92C135CA-ACEC-8647-AF6D-F388B81CC31E}">
      <dgm:prSet phldrT="[Text]"/>
      <dgm:spPr/>
      <dgm:t>
        <a:bodyPr/>
        <a:lstStyle/>
        <a:p>
          <a:r>
            <a:rPr lang="en-US" dirty="0" smtClean="0"/>
            <a:t>NREM</a:t>
          </a:r>
          <a:endParaRPr lang="en-US" dirty="0"/>
        </a:p>
      </dgm:t>
    </dgm:pt>
    <dgm:pt modelId="{86897126-7360-544C-9853-7045CCFABF1E}" type="parTrans" cxnId="{78E869C1-49AE-5043-B02A-C0334B3EA483}">
      <dgm:prSet/>
      <dgm:spPr/>
      <dgm:t>
        <a:bodyPr/>
        <a:lstStyle/>
        <a:p>
          <a:endParaRPr lang="en-US"/>
        </a:p>
      </dgm:t>
    </dgm:pt>
    <dgm:pt modelId="{6CE664EF-0B2E-384A-8E94-32559C901A24}" type="sibTrans" cxnId="{78E869C1-49AE-5043-B02A-C0334B3EA483}">
      <dgm:prSet/>
      <dgm:spPr/>
      <dgm:t>
        <a:bodyPr/>
        <a:lstStyle/>
        <a:p>
          <a:endParaRPr lang="en-US"/>
        </a:p>
      </dgm:t>
    </dgm:pt>
    <dgm:pt modelId="{13712987-1B97-3440-8571-54E66D71B0BF}">
      <dgm:prSet phldrT="[Text]"/>
      <dgm:spPr/>
      <dgm:t>
        <a:bodyPr/>
        <a:lstStyle/>
        <a:p>
          <a:r>
            <a:rPr lang="en-US" dirty="0" smtClean="0"/>
            <a:t>Cholinergic</a:t>
          </a:r>
        </a:p>
        <a:p>
          <a:r>
            <a:rPr lang="en-US" dirty="0" smtClean="0"/>
            <a:t> “REM-on” neurons in MPRF</a:t>
          </a:r>
          <a:endParaRPr lang="en-US" dirty="0"/>
        </a:p>
      </dgm:t>
    </dgm:pt>
    <dgm:pt modelId="{7A9122AD-CA32-3B40-84C2-EB3013554A58}" type="sibTrans" cxnId="{B8AAC37D-EE07-544D-80FE-6C8C40AC38FD}">
      <dgm:prSet/>
      <dgm:spPr/>
      <dgm:t>
        <a:bodyPr/>
        <a:lstStyle/>
        <a:p>
          <a:endParaRPr lang="en-US"/>
        </a:p>
      </dgm:t>
    </dgm:pt>
    <dgm:pt modelId="{88FD20CA-118F-C742-B96D-9FC425B23282}" type="parTrans" cxnId="{B8AAC37D-EE07-544D-80FE-6C8C40AC38FD}">
      <dgm:prSet/>
      <dgm:spPr/>
      <dgm:t>
        <a:bodyPr/>
        <a:lstStyle/>
        <a:p>
          <a:endParaRPr lang="en-US"/>
        </a:p>
      </dgm:t>
    </dgm:pt>
    <dgm:pt modelId="{E70A7A2F-4474-0443-8C0C-5DDA1A5139CD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0" dirty="0" err="1" smtClean="0"/>
            <a:t>Aminergic</a:t>
          </a:r>
          <a:r>
            <a:rPr lang="en-US" b="0" dirty="0" smtClean="0"/>
            <a:t>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0" dirty="0" smtClean="0"/>
            <a:t>“REM-off”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b="0" dirty="0" smtClean="0"/>
            <a:t>neurons in brainstem</a:t>
          </a:r>
        </a:p>
      </dgm:t>
    </dgm:pt>
    <dgm:pt modelId="{FAC1F685-5F73-8D4D-BDAE-B43B9DB553BC}" type="sibTrans" cxnId="{D5A09082-A509-2C42-9C9A-F95BAD9D0C90}">
      <dgm:prSet/>
      <dgm:spPr/>
      <dgm:t>
        <a:bodyPr/>
        <a:lstStyle/>
        <a:p>
          <a:endParaRPr lang="en-US"/>
        </a:p>
      </dgm:t>
    </dgm:pt>
    <dgm:pt modelId="{4EAF0EAB-1DDB-A042-90AB-3C3AA89E6FB2}" type="parTrans" cxnId="{D5A09082-A509-2C42-9C9A-F95BAD9D0C90}">
      <dgm:prSet/>
      <dgm:spPr/>
      <dgm:t>
        <a:bodyPr/>
        <a:lstStyle/>
        <a:p>
          <a:endParaRPr lang="en-US"/>
        </a:p>
      </dgm:t>
    </dgm:pt>
    <dgm:pt modelId="{C3D724DB-20D1-854C-BE32-8ADAA0E3EED4}" type="pres">
      <dgm:prSet presAssocID="{126B733E-D13A-5D4D-8B78-4BA8DCE15B11}" presName="Name0" presStyleCnt="0">
        <dgm:presLayoutVars>
          <dgm:dir/>
          <dgm:resizeHandles val="exact"/>
        </dgm:presLayoutVars>
      </dgm:prSet>
      <dgm:spPr/>
    </dgm:pt>
    <dgm:pt modelId="{5665A44C-D86D-C74A-82A9-64581E44CED6}" type="pres">
      <dgm:prSet presAssocID="{126B733E-D13A-5D4D-8B78-4BA8DCE15B11}" presName="vNodes" presStyleCnt="0"/>
      <dgm:spPr/>
    </dgm:pt>
    <dgm:pt modelId="{D6563A8F-A360-924A-AD5F-1F5A325D5D92}" type="pres">
      <dgm:prSet presAssocID="{E70A7A2F-4474-0443-8C0C-5DDA1A5139CD}" presName="node" presStyleLbl="node1" presStyleIdx="0" presStyleCnt="3" custScaleX="185818" custScaleY="123391" custLinFactX="-1377" custLinFactNeighborX="-100000" custLinFactNeighborY="665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42CD5-77DB-2B4B-A2B9-8145507E62F6}" type="pres">
      <dgm:prSet presAssocID="{FAC1F685-5F73-8D4D-BDAE-B43B9DB553BC}" presName="spacerT" presStyleCnt="0"/>
      <dgm:spPr/>
    </dgm:pt>
    <dgm:pt modelId="{16C12660-8664-FD40-8E7B-077829DCB708}" type="pres">
      <dgm:prSet presAssocID="{FAC1F685-5F73-8D4D-BDAE-B43B9DB553BC}" presName="sibTrans" presStyleLbl="sibTrans2D1" presStyleIdx="0" presStyleCnt="2" custLinFactX="-52260" custLinFactNeighborX="-100000" custLinFactNeighborY="68364"/>
      <dgm:spPr>
        <a:prstGeom prst="downArrow">
          <a:avLst/>
        </a:prstGeom>
      </dgm:spPr>
      <dgm:t>
        <a:bodyPr/>
        <a:lstStyle/>
        <a:p>
          <a:endParaRPr lang="en-US"/>
        </a:p>
      </dgm:t>
    </dgm:pt>
    <dgm:pt modelId="{27DC71EE-558B-604B-BF0F-3FDA21AE9503}" type="pres">
      <dgm:prSet presAssocID="{FAC1F685-5F73-8D4D-BDAE-B43B9DB553BC}" presName="spacerB" presStyleCnt="0"/>
      <dgm:spPr/>
    </dgm:pt>
    <dgm:pt modelId="{9D441C1B-C7AF-8247-8408-4776C4CBA1B3}" type="pres">
      <dgm:prSet presAssocID="{13712987-1B97-3440-8571-54E66D71B0BF}" presName="node" presStyleLbl="node1" presStyleIdx="1" presStyleCnt="3" custScaleX="180498" custScaleY="123496" custLinFactNeighborX="-90865" custLinFactNeighborY="6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7BC5E-8F59-9E42-9033-DF18F74521DE}" type="pres">
      <dgm:prSet presAssocID="{126B733E-D13A-5D4D-8B78-4BA8DCE15B11}" presName="sibTransLast" presStyleLbl="sibTrans2D1" presStyleIdx="1" presStyleCnt="2" custFlipHor="1" custScaleX="33360" custScaleY="104170" custLinFactNeighborX="50129" custLinFactNeighborY="-3726"/>
      <dgm:spPr>
        <a:prstGeom prst="mathEqual">
          <a:avLst/>
        </a:prstGeom>
      </dgm:spPr>
      <dgm:t>
        <a:bodyPr/>
        <a:lstStyle/>
        <a:p>
          <a:endParaRPr lang="en-US"/>
        </a:p>
      </dgm:t>
    </dgm:pt>
    <dgm:pt modelId="{D5497285-04E9-1244-AE54-81D75AF6FCB1}" type="pres">
      <dgm:prSet presAssocID="{126B733E-D13A-5D4D-8B78-4BA8DCE15B11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591D2D84-AA61-2742-9986-6091D664B836}" type="pres">
      <dgm:prSet presAssocID="{126B733E-D13A-5D4D-8B78-4BA8DCE15B11}" presName="lastNode" presStyleLbl="node1" presStyleIdx="2" presStyleCnt="3" custScaleX="59364" custScaleY="54581" custLinFactX="35836" custLinFactNeighborX="100000" custLinFactNeighborY="-2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4DCAD8-851A-FB43-8BDD-599AD4A0261D}" type="presOf" srcId="{7A9122AD-CA32-3B40-84C2-EB3013554A58}" destId="{D5497285-04E9-1244-AE54-81D75AF6FCB1}" srcOrd="1" destOrd="0" presId="urn:microsoft.com/office/officeart/2005/8/layout/equation2"/>
    <dgm:cxn modelId="{B8AAC37D-EE07-544D-80FE-6C8C40AC38FD}" srcId="{126B733E-D13A-5D4D-8B78-4BA8DCE15B11}" destId="{13712987-1B97-3440-8571-54E66D71B0BF}" srcOrd="1" destOrd="0" parTransId="{88FD20CA-118F-C742-B96D-9FC425B23282}" sibTransId="{7A9122AD-CA32-3B40-84C2-EB3013554A58}"/>
    <dgm:cxn modelId="{3A302063-76CA-CC41-A0CF-FAC728F12466}" type="presOf" srcId="{126B733E-D13A-5D4D-8B78-4BA8DCE15B11}" destId="{C3D724DB-20D1-854C-BE32-8ADAA0E3EED4}" srcOrd="0" destOrd="0" presId="urn:microsoft.com/office/officeart/2005/8/layout/equation2"/>
    <dgm:cxn modelId="{5585E419-064A-B142-AD32-7B85C51D9B1F}" type="presOf" srcId="{E70A7A2F-4474-0443-8C0C-5DDA1A5139CD}" destId="{D6563A8F-A360-924A-AD5F-1F5A325D5D92}" srcOrd="0" destOrd="0" presId="urn:microsoft.com/office/officeart/2005/8/layout/equation2"/>
    <dgm:cxn modelId="{D5A09082-A509-2C42-9C9A-F95BAD9D0C90}" srcId="{126B733E-D13A-5D4D-8B78-4BA8DCE15B11}" destId="{E70A7A2F-4474-0443-8C0C-5DDA1A5139CD}" srcOrd="0" destOrd="0" parTransId="{4EAF0EAB-1DDB-A042-90AB-3C3AA89E6FB2}" sibTransId="{FAC1F685-5F73-8D4D-BDAE-B43B9DB553BC}"/>
    <dgm:cxn modelId="{F08EF2BA-9ED6-1C48-A288-31F9C8408F27}" type="presOf" srcId="{13712987-1B97-3440-8571-54E66D71B0BF}" destId="{9D441C1B-C7AF-8247-8408-4776C4CBA1B3}" srcOrd="0" destOrd="0" presId="urn:microsoft.com/office/officeart/2005/8/layout/equation2"/>
    <dgm:cxn modelId="{55AD4977-C5AF-C14A-B5B9-DC2D653248B6}" type="presOf" srcId="{92C135CA-ACEC-8647-AF6D-F388B81CC31E}" destId="{591D2D84-AA61-2742-9986-6091D664B836}" srcOrd="0" destOrd="0" presId="urn:microsoft.com/office/officeart/2005/8/layout/equation2"/>
    <dgm:cxn modelId="{78E869C1-49AE-5043-B02A-C0334B3EA483}" srcId="{126B733E-D13A-5D4D-8B78-4BA8DCE15B11}" destId="{92C135CA-ACEC-8647-AF6D-F388B81CC31E}" srcOrd="2" destOrd="0" parTransId="{86897126-7360-544C-9853-7045CCFABF1E}" sibTransId="{6CE664EF-0B2E-384A-8E94-32559C901A24}"/>
    <dgm:cxn modelId="{8CB65A88-4322-CD48-B73D-73A0A331BBF1}" type="presOf" srcId="{FAC1F685-5F73-8D4D-BDAE-B43B9DB553BC}" destId="{16C12660-8664-FD40-8E7B-077829DCB708}" srcOrd="0" destOrd="0" presId="urn:microsoft.com/office/officeart/2005/8/layout/equation2"/>
    <dgm:cxn modelId="{A2CAEFBD-B641-4D4D-916F-B7D4EB9F7494}" type="presOf" srcId="{7A9122AD-CA32-3B40-84C2-EB3013554A58}" destId="{C767BC5E-8F59-9E42-9033-DF18F74521DE}" srcOrd="0" destOrd="0" presId="urn:microsoft.com/office/officeart/2005/8/layout/equation2"/>
    <dgm:cxn modelId="{34628CA1-4C56-2D46-9CC9-7808D945B7E1}" type="presParOf" srcId="{C3D724DB-20D1-854C-BE32-8ADAA0E3EED4}" destId="{5665A44C-D86D-C74A-82A9-64581E44CED6}" srcOrd="0" destOrd="0" presId="urn:microsoft.com/office/officeart/2005/8/layout/equation2"/>
    <dgm:cxn modelId="{642CF361-8089-B74B-9519-94A5AFC03339}" type="presParOf" srcId="{5665A44C-D86D-C74A-82A9-64581E44CED6}" destId="{D6563A8F-A360-924A-AD5F-1F5A325D5D92}" srcOrd="0" destOrd="0" presId="urn:microsoft.com/office/officeart/2005/8/layout/equation2"/>
    <dgm:cxn modelId="{41C32ECF-642C-BD4C-A074-3825B8C6EE95}" type="presParOf" srcId="{5665A44C-D86D-C74A-82A9-64581E44CED6}" destId="{40C42CD5-77DB-2B4B-A2B9-8145507E62F6}" srcOrd="1" destOrd="0" presId="urn:microsoft.com/office/officeart/2005/8/layout/equation2"/>
    <dgm:cxn modelId="{7FA260EC-F639-F641-9805-98F918835CBE}" type="presParOf" srcId="{5665A44C-D86D-C74A-82A9-64581E44CED6}" destId="{16C12660-8664-FD40-8E7B-077829DCB708}" srcOrd="2" destOrd="0" presId="urn:microsoft.com/office/officeart/2005/8/layout/equation2"/>
    <dgm:cxn modelId="{4673FD89-11D3-8C48-82DC-324F9EDF8A48}" type="presParOf" srcId="{5665A44C-D86D-C74A-82A9-64581E44CED6}" destId="{27DC71EE-558B-604B-BF0F-3FDA21AE9503}" srcOrd="3" destOrd="0" presId="urn:microsoft.com/office/officeart/2005/8/layout/equation2"/>
    <dgm:cxn modelId="{0675C4E8-CC97-814B-85E1-40255CE0C532}" type="presParOf" srcId="{5665A44C-D86D-C74A-82A9-64581E44CED6}" destId="{9D441C1B-C7AF-8247-8408-4776C4CBA1B3}" srcOrd="4" destOrd="0" presId="urn:microsoft.com/office/officeart/2005/8/layout/equation2"/>
    <dgm:cxn modelId="{441C765E-CBD5-854C-AE18-6847CF1C522D}" type="presParOf" srcId="{C3D724DB-20D1-854C-BE32-8ADAA0E3EED4}" destId="{C767BC5E-8F59-9E42-9033-DF18F74521DE}" srcOrd="1" destOrd="0" presId="urn:microsoft.com/office/officeart/2005/8/layout/equation2"/>
    <dgm:cxn modelId="{64936856-E83E-0948-AAF2-2D40D3AC042F}" type="presParOf" srcId="{C767BC5E-8F59-9E42-9033-DF18F74521DE}" destId="{D5497285-04E9-1244-AE54-81D75AF6FCB1}" srcOrd="0" destOrd="0" presId="urn:microsoft.com/office/officeart/2005/8/layout/equation2"/>
    <dgm:cxn modelId="{BF08624C-D63A-2048-8650-C8C5D8A45E5E}" type="presParOf" srcId="{C3D724DB-20D1-854C-BE32-8ADAA0E3EED4}" destId="{591D2D84-AA61-2742-9986-6091D664B836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26B733E-D13A-5D4D-8B78-4BA8DCE15B11}" type="doc">
      <dgm:prSet loTypeId="urn:microsoft.com/office/officeart/2005/8/layout/equation2" loCatId="" qsTypeId="urn:microsoft.com/office/officeart/2005/8/quickstyle/simple4" qsCatId="simple" csTypeId="urn:microsoft.com/office/officeart/2005/8/colors/accent1_2" csCatId="accent1" phldr="1"/>
      <dgm:spPr/>
    </dgm:pt>
    <dgm:pt modelId="{E70A7A2F-4474-0443-8C0C-5DDA1A5139CD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err="1" smtClean="0"/>
            <a:t>Aminergic</a:t>
          </a:r>
          <a:r>
            <a:rPr lang="en-US" dirty="0" smtClean="0"/>
            <a:t>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“REM-off”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neurons in brainstem</a:t>
          </a:r>
        </a:p>
      </dgm:t>
    </dgm:pt>
    <dgm:pt modelId="{4EAF0EAB-1DDB-A042-90AB-3C3AA89E6FB2}" type="parTrans" cxnId="{D5A09082-A509-2C42-9C9A-F95BAD9D0C90}">
      <dgm:prSet/>
      <dgm:spPr/>
      <dgm:t>
        <a:bodyPr/>
        <a:lstStyle/>
        <a:p>
          <a:endParaRPr lang="en-US"/>
        </a:p>
      </dgm:t>
    </dgm:pt>
    <dgm:pt modelId="{FAC1F685-5F73-8D4D-BDAE-B43B9DB553BC}" type="sibTrans" cxnId="{D5A09082-A509-2C42-9C9A-F95BAD9D0C90}">
      <dgm:prSet/>
      <dgm:spPr/>
      <dgm:t>
        <a:bodyPr/>
        <a:lstStyle/>
        <a:p>
          <a:endParaRPr lang="en-US"/>
        </a:p>
      </dgm:t>
    </dgm:pt>
    <dgm:pt modelId="{13712987-1B97-3440-8571-54E66D71B0BF}">
      <dgm:prSet phldrT="[Text]"/>
      <dgm:spPr/>
      <dgm:t>
        <a:bodyPr/>
        <a:lstStyle/>
        <a:p>
          <a:r>
            <a:rPr lang="en-US" dirty="0" smtClean="0"/>
            <a:t>Cholinergic </a:t>
          </a:r>
        </a:p>
        <a:p>
          <a:r>
            <a:rPr lang="en-US" dirty="0" smtClean="0"/>
            <a:t>“REM-on” neurons in MPRF</a:t>
          </a:r>
          <a:endParaRPr lang="en-US" dirty="0"/>
        </a:p>
      </dgm:t>
    </dgm:pt>
    <dgm:pt modelId="{88FD20CA-118F-C742-B96D-9FC425B23282}" type="parTrans" cxnId="{B8AAC37D-EE07-544D-80FE-6C8C40AC38FD}">
      <dgm:prSet/>
      <dgm:spPr/>
      <dgm:t>
        <a:bodyPr/>
        <a:lstStyle/>
        <a:p>
          <a:endParaRPr lang="en-US"/>
        </a:p>
      </dgm:t>
    </dgm:pt>
    <dgm:pt modelId="{7A9122AD-CA32-3B40-84C2-EB3013554A58}" type="sibTrans" cxnId="{B8AAC37D-EE07-544D-80FE-6C8C40AC38FD}">
      <dgm:prSet/>
      <dgm:spPr/>
      <dgm:t>
        <a:bodyPr/>
        <a:lstStyle/>
        <a:p>
          <a:endParaRPr lang="en-US"/>
        </a:p>
      </dgm:t>
    </dgm:pt>
    <dgm:pt modelId="{92C135CA-ACEC-8647-AF6D-F388B81CC31E}">
      <dgm:prSet phldrT="[Text]"/>
      <dgm:spPr/>
      <dgm:t>
        <a:bodyPr/>
        <a:lstStyle/>
        <a:p>
          <a:r>
            <a:rPr lang="en-US" dirty="0" smtClean="0"/>
            <a:t>NREM</a:t>
          </a:r>
          <a:endParaRPr lang="en-US" dirty="0"/>
        </a:p>
      </dgm:t>
    </dgm:pt>
    <dgm:pt modelId="{86897126-7360-544C-9853-7045CCFABF1E}" type="parTrans" cxnId="{78E869C1-49AE-5043-B02A-C0334B3EA483}">
      <dgm:prSet/>
      <dgm:spPr/>
      <dgm:t>
        <a:bodyPr/>
        <a:lstStyle/>
        <a:p>
          <a:endParaRPr lang="en-US"/>
        </a:p>
      </dgm:t>
    </dgm:pt>
    <dgm:pt modelId="{6CE664EF-0B2E-384A-8E94-32559C901A24}" type="sibTrans" cxnId="{78E869C1-49AE-5043-B02A-C0334B3EA483}">
      <dgm:prSet/>
      <dgm:spPr/>
      <dgm:t>
        <a:bodyPr/>
        <a:lstStyle/>
        <a:p>
          <a:endParaRPr lang="en-US"/>
        </a:p>
      </dgm:t>
    </dgm:pt>
    <dgm:pt modelId="{C3D724DB-20D1-854C-BE32-8ADAA0E3EED4}" type="pres">
      <dgm:prSet presAssocID="{126B733E-D13A-5D4D-8B78-4BA8DCE15B11}" presName="Name0" presStyleCnt="0">
        <dgm:presLayoutVars>
          <dgm:dir/>
          <dgm:resizeHandles val="exact"/>
        </dgm:presLayoutVars>
      </dgm:prSet>
      <dgm:spPr/>
    </dgm:pt>
    <dgm:pt modelId="{5665A44C-D86D-C74A-82A9-64581E44CED6}" type="pres">
      <dgm:prSet presAssocID="{126B733E-D13A-5D4D-8B78-4BA8DCE15B11}" presName="vNodes" presStyleCnt="0"/>
      <dgm:spPr/>
    </dgm:pt>
    <dgm:pt modelId="{D6563A8F-A360-924A-AD5F-1F5A325D5D92}" type="pres">
      <dgm:prSet presAssocID="{E70A7A2F-4474-0443-8C0C-5DDA1A5139CD}" presName="node" presStyleLbl="node1" presStyleIdx="0" presStyleCnt="3" custScaleX="185818" custScaleY="123391" custLinFactX="-1377" custLinFactNeighborX="-100000" custLinFactNeighborY="665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42CD5-77DB-2B4B-A2B9-8145507E62F6}" type="pres">
      <dgm:prSet presAssocID="{FAC1F685-5F73-8D4D-BDAE-B43B9DB553BC}" presName="spacerT" presStyleCnt="0"/>
      <dgm:spPr/>
    </dgm:pt>
    <dgm:pt modelId="{16C12660-8664-FD40-8E7B-077829DCB708}" type="pres">
      <dgm:prSet presAssocID="{FAC1F685-5F73-8D4D-BDAE-B43B9DB553BC}" presName="sibTrans" presStyleLbl="sibTrans2D1" presStyleIdx="0" presStyleCnt="2" custLinFactX="-52260" custLinFactNeighborX="-100000" custLinFactNeighborY="68364"/>
      <dgm:spPr>
        <a:prstGeom prst="downArrow">
          <a:avLst/>
        </a:prstGeom>
      </dgm:spPr>
      <dgm:t>
        <a:bodyPr/>
        <a:lstStyle/>
        <a:p>
          <a:endParaRPr lang="en-US"/>
        </a:p>
      </dgm:t>
    </dgm:pt>
    <dgm:pt modelId="{27DC71EE-558B-604B-BF0F-3FDA21AE9503}" type="pres">
      <dgm:prSet presAssocID="{FAC1F685-5F73-8D4D-BDAE-B43B9DB553BC}" presName="spacerB" presStyleCnt="0"/>
      <dgm:spPr/>
    </dgm:pt>
    <dgm:pt modelId="{9D441C1B-C7AF-8247-8408-4776C4CBA1B3}" type="pres">
      <dgm:prSet presAssocID="{13712987-1B97-3440-8571-54E66D71B0BF}" presName="node" presStyleLbl="node1" presStyleIdx="1" presStyleCnt="3" custScaleX="180498" custScaleY="123496" custLinFactNeighborX="-90865" custLinFactNeighborY="6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7BC5E-8F59-9E42-9033-DF18F74521DE}" type="pres">
      <dgm:prSet presAssocID="{126B733E-D13A-5D4D-8B78-4BA8DCE15B11}" presName="sibTransLast" presStyleLbl="sibTrans2D1" presStyleIdx="1" presStyleCnt="2" custFlipHor="1" custScaleX="33360" custScaleY="104170" custLinFactNeighborX="50129" custLinFactNeighborY="-3726"/>
      <dgm:spPr>
        <a:prstGeom prst="mathEqual">
          <a:avLst/>
        </a:prstGeom>
      </dgm:spPr>
      <dgm:t>
        <a:bodyPr/>
        <a:lstStyle/>
        <a:p>
          <a:endParaRPr lang="en-US"/>
        </a:p>
      </dgm:t>
    </dgm:pt>
    <dgm:pt modelId="{D5497285-04E9-1244-AE54-81D75AF6FCB1}" type="pres">
      <dgm:prSet presAssocID="{126B733E-D13A-5D4D-8B78-4BA8DCE15B11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591D2D84-AA61-2742-9986-6091D664B836}" type="pres">
      <dgm:prSet presAssocID="{126B733E-D13A-5D4D-8B78-4BA8DCE15B11}" presName="lastNode" presStyleLbl="node1" presStyleIdx="2" presStyleCnt="3" custScaleX="59364" custScaleY="54581" custLinFactX="35836" custLinFactNeighborX="100000" custLinFactNeighborY="-2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74C14B-A803-D448-877F-F832C5DF9878}" type="presOf" srcId="{FAC1F685-5F73-8D4D-BDAE-B43B9DB553BC}" destId="{16C12660-8664-FD40-8E7B-077829DCB708}" srcOrd="0" destOrd="0" presId="urn:microsoft.com/office/officeart/2005/8/layout/equation2"/>
    <dgm:cxn modelId="{B8AAC37D-EE07-544D-80FE-6C8C40AC38FD}" srcId="{126B733E-D13A-5D4D-8B78-4BA8DCE15B11}" destId="{13712987-1B97-3440-8571-54E66D71B0BF}" srcOrd="1" destOrd="0" parTransId="{88FD20CA-118F-C742-B96D-9FC425B23282}" sibTransId="{7A9122AD-CA32-3B40-84C2-EB3013554A58}"/>
    <dgm:cxn modelId="{72F39D91-38D0-884D-A2A1-ABAF20D00A2F}" type="presOf" srcId="{126B733E-D13A-5D4D-8B78-4BA8DCE15B11}" destId="{C3D724DB-20D1-854C-BE32-8ADAA0E3EED4}" srcOrd="0" destOrd="0" presId="urn:microsoft.com/office/officeart/2005/8/layout/equation2"/>
    <dgm:cxn modelId="{1C3E0FF4-E637-6044-AB1D-73D20C13DD6F}" type="presOf" srcId="{7A9122AD-CA32-3B40-84C2-EB3013554A58}" destId="{D5497285-04E9-1244-AE54-81D75AF6FCB1}" srcOrd="1" destOrd="0" presId="urn:microsoft.com/office/officeart/2005/8/layout/equation2"/>
    <dgm:cxn modelId="{D5A09082-A509-2C42-9C9A-F95BAD9D0C90}" srcId="{126B733E-D13A-5D4D-8B78-4BA8DCE15B11}" destId="{E70A7A2F-4474-0443-8C0C-5DDA1A5139CD}" srcOrd="0" destOrd="0" parTransId="{4EAF0EAB-1DDB-A042-90AB-3C3AA89E6FB2}" sibTransId="{FAC1F685-5F73-8D4D-BDAE-B43B9DB553BC}"/>
    <dgm:cxn modelId="{4157C0EF-C8D3-DE42-9234-C621AD479A76}" type="presOf" srcId="{E70A7A2F-4474-0443-8C0C-5DDA1A5139CD}" destId="{D6563A8F-A360-924A-AD5F-1F5A325D5D92}" srcOrd="0" destOrd="0" presId="urn:microsoft.com/office/officeart/2005/8/layout/equation2"/>
    <dgm:cxn modelId="{7AE4448F-F801-814A-B861-621F0DCCB1A4}" type="presOf" srcId="{13712987-1B97-3440-8571-54E66D71B0BF}" destId="{9D441C1B-C7AF-8247-8408-4776C4CBA1B3}" srcOrd="0" destOrd="0" presId="urn:microsoft.com/office/officeart/2005/8/layout/equation2"/>
    <dgm:cxn modelId="{C415EA30-8687-E846-954A-6C43F339CE63}" type="presOf" srcId="{7A9122AD-CA32-3B40-84C2-EB3013554A58}" destId="{C767BC5E-8F59-9E42-9033-DF18F74521DE}" srcOrd="0" destOrd="0" presId="urn:microsoft.com/office/officeart/2005/8/layout/equation2"/>
    <dgm:cxn modelId="{78E869C1-49AE-5043-B02A-C0334B3EA483}" srcId="{126B733E-D13A-5D4D-8B78-4BA8DCE15B11}" destId="{92C135CA-ACEC-8647-AF6D-F388B81CC31E}" srcOrd="2" destOrd="0" parTransId="{86897126-7360-544C-9853-7045CCFABF1E}" sibTransId="{6CE664EF-0B2E-384A-8E94-32559C901A24}"/>
    <dgm:cxn modelId="{DF5A32BB-9E0E-4441-8A89-AF7C5366DE98}" type="presOf" srcId="{92C135CA-ACEC-8647-AF6D-F388B81CC31E}" destId="{591D2D84-AA61-2742-9986-6091D664B836}" srcOrd="0" destOrd="0" presId="urn:microsoft.com/office/officeart/2005/8/layout/equation2"/>
    <dgm:cxn modelId="{4FA3C13F-2F11-7349-A6F9-E813B3CFBEEB}" type="presParOf" srcId="{C3D724DB-20D1-854C-BE32-8ADAA0E3EED4}" destId="{5665A44C-D86D-C74A-82A9-64581E44CED6}" srcOrd="0" destOrd="0" presId="urn:microsoft.com/office/officeart/2005/8/layout/equation2"/>
    <dgm:cxn modelId="{A9C070FF-06B7-034F-8202-BB8526C4DDB5}" type="presParOf" srcId="{5665A44C-D86D-C74A-82A9-64581E44CED6}" destId="{D6563A8F-A360-924A-AD5F-1F5A325D5D92}" srcOrd="0" destOrd="0" presId="urn:microsoft.com/office/officeart/2005/8/layout/equation2"/>
    <dgm:cxn modelId="{4092EEC3-DBCD-9D43-9AE2-7CBCEF95B5DC}" type="presParOf" srcId="{5665A44C-D86D-C74A-82A9-64581E44CED6}" destId="{40C42CD5-77DB-2B4B-A2B9-8145507E62F6}" srcOrd="1" destOrd="0" presId="urn:microsoft.com/office/officeart/2005/8/layout/equation2"/>
    <dgm:cxn modelId="{0A154283-D3A5-FF4C-988B-38FA4B01CDDE}" type="presParOf" srcId="{5665A44C-D86D-C74A-82A9-64581E44CED6}" destId="{16C12660-8664-FD40-8E7B-077829DCB708}" srcOrd="2" destOrd="0" presId="urn:microsoft.com/office/officeart/2005/8/layout/equation2"/>
    <dgm:cxn modelId="{6C9DB6BD-32A9-294D-9E94-FA28CF868AAD}" type="presParOf" srcId="{5665A44C-D86D-C74A-82A9-64581E44CED6}" destId="{27DC71EE-558B-604B-BF0F-3FDA21AE9503}" srcOrd="3" destOrd="0" presId="urn:microsoft.com/office/officeart/2005/8/layout/equation2"/>
    <dgm:cxn modelId="{535C06FA-A597-0C4B-B42E-1CF326C2FCFF}" type="presParOf" srcId="{5665A44C-D86D-C74A-82A9-64581E44CED6}" destId="{9D441C1B-C7AF-8247-8408-4776C4CBA1B3}" srcOrd="4" destOrd="0" presId="urn:microsoft.com/office/officeart/2005/8/layout/equation2"/>
    <dgm:cxn modelId="{1DDDDEF8-986F-F341-A153-8C2DCF8351E5}" type="presParOf" srcId="{C3D724DB-20D1-854C-BE32-8ADAA0E3EED4}" destId="{C767BC5E-8F59-9E42-9033-DF18F74521DE}" srcOrd="1" destOrd="0" presId="urn:microsoft.com/office/officeart/2005/8/layout/equation2"/>
    <dgm:cxn modelId="{F11E3ECF-7A8D-3A4D-91DD-05199AF2AE2B}" type="presParOf" srcId="{C767BC5E-8F59-9E42-9033-DF18F74521DE}" destId="{D5497285-04E9-1244-AE54-81D75AF6FCB1}" srcOrd="0" destOrd="0" presId="urn:microsoft.com/office/officeart/2005/8/layout/equation2"/>
    <dgm:cxn modelId="{5585BCC3-E2A3-2449-8C42-4E12B2A5D2B7}" type="presParOf" srcId="{C3D724DB-20D1-854C-BE32-8ADAA0E3EED4}" destId="{591D2D84-AA61-2742-9986-6091D664B836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0F47AD6-B05C-47EB-8D8C-AC5B85F64D94}" type="doc">
      <dgm:prSet loTypeId="urn:microsoft.com/office/officeart/2005/8/layout/radial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A94011-DF8F-43FE-B770-BDA2470B216F}">
      <dgm:prSet phldrT="[Text]"/>
      <dgm:spPr/>
      <dgm:t>
        <a:bodyPr/>
        <a:lstStyle/>
        <a:p>
          <a:r>
            <a:rPr lang="en-US" b="1" dirty="0" smtClean="0">
              <a:latin typeface="+mn-lt"/>
            </a:rPr>
            <a:t>Current research</a:t>
          </a:r>
          <a:endParaRPr lang="en-US" b="1" dirty="0">
            <a:latin typeface="+mn-lt"/>
          </a:endParaRPr>
        </a:p>
      </dgm:t>
    </dgm:pt>
    <dgm:pt modelId="{37CD675B-10F0-4879-A5DD-BDAF3810ECD4}" type="parTrans" cxnId="{5DFCC2D4-AD31-4A3D-A571-72CA0B5C8C4B}">
      <dgm:prSet/>
      <dgm:spPr/>
      <dgm:t>
        <a:bodyPr/>
        <a:lstStyle/>
        <a:p>
          <a:endParaRPr lang="en-US"/>
        </a:p>
      </dgm:t>
    </dgm:pt>
    <dgm:pt modelId="{6186047C-E3F4-4A81-BCF2-06CC25D54B6F}" type="sibTrans" cxnId="{5DFCC2D4-AD31-4A3D-A571-72CA0B5C8C4B}">
      <dgm:prSet/>
      <dgm:spPr/>
      <dgm:t>
        <a:bodyPr/>
        <a:lstStyle/>
        <a:p>
          <a:endParaRPr lang="en-US"/>
        </a:p>
      </dgm:t>
    </dgm:pt>
    <dgm:pt modelId="{D4544FEB-08AC-4E57-B5A3-75BE13636F6F}">
      <dgm:prSet phldrT="[Text]" custT="1"/>
      <dgm:spPr/>
      <dgm:t>
        <a:bodyPr/>
        <a:lstStyle/>
        <a:p>
          <a:r>
            <a:rPr lang="en-US" sz="1700" b="1" dirty="0" smtClean="0">
              <a:latin typeface="+mn-lt"/>
            </a:rPr>
            <a:t>Sleep basics</a:t>
          </a:r>
          <a:endParaRPr lang="en-US" sz="1700" b="1" dirty="0">
            <a:latin typeface="+mn-lt"/>
          </a:endParaRPr>
        </a:p>
      </dgm:t>
    </dgm:pt>
    <dgm:pt modelId="{7DE6E135-F019-4620-8C12-22C22D8083EC}" type="parTrans" cxnId="{1E7D9AAB-7731-4A77-8BB5-709F72FC5C35}">
      <dgm:prSet/>
      <dgm:spPr/>
      <dgm:t>
        <a:bodyPr/>
        <a:lstStyle/>
        <a:p>
          <a:endParaRPr lang="en-US" dirty="0"/>
        </a:p>
      </dgm:t>
    </dgm:pt>
    <dgm:pt modelId="{85CA8691-B051-4E62-A300-A2CFB13A2501}" type="sibTrans" cxnId="{1E7D9AAB-7731-4A77-8BB5-709F72FC5C35}">
      <dgm:prSet/>
      <dgm:spPr/>
      <dgm:t>
        <a:bodyPr/>
        <a:lstStyle/>
        <a:p>
          <a:endParaRPr lang="en-US"/>
        </a:p>
      </dgm:t>
    </dgm:pt>
    <dgm:pt modelId="{4E06EFBD-F999-4820-8419-9D825C39B9F3}">
      <dgm:prSet phldrT="[Text]" custT="1"/>
      <dgm:spPr/>
      <dgm:t>
        <a:bodyPr/>
        <a:lstStyle/>
        <a:p>
          <a:r>
            <a:rPr lang="en-US" sz="1700" b="1" dirty="0" smtClean="0">
              <a:latin typeface="+mn-lt"/>
              <a:cs typeface="Cadara"/>
            </a:rPr>
            <a:t>Neural bases</a:t>
          </a:r>
          <a:endParaRPr lang="en-US" sz="1700" b="1" dirty="0">
            <a:latin typeface="+mn-lt"/>
            <a:cs typeface="Cadara"/>
          </a:endParaRPr>
        </a:p>
      </dgm:t>
    </dgm:pt>
    <dgm:pt modelId="{287AC49C-FC51-413B-9252-6620D5BA341B}" type="parTrans" cxnId="{EA7989A1-8F5D-41FA-9BD6-040BBD1A89F6}">
      <dgm:prSet/>
      <dgm:spPr/>
      <dgm:t>
        <a:bodyPr/>
        <a:lstStyle/>
        <a:p>
          <a:endParaRPr lang="en-US" dirty="0"/>
        </a:p>
      </dgm:t>
    </dgm:pt>
    <dgm:pt modelId="{6AE34670-7857-4994-A034-B15CEE7DF9EB}" type="sibTrans" cxnId="{EA7989A1-8F5D-41FA-9BD6-040BBD1A89F6}">
      <dgm:prSet/>
      <dgm:spPr/>
      <dgm:t>
        <a:bodyPr/>
        <a:lstStyle/>
        <a:p>
          <a:endParaRPr lang="en-US"/>
        </a:p>
      </dgm:t>
    </dgm:pt>
    <dgm:pt modelId="{96E4782D-ACD1-6649-9D47-C92E926929BF}">
      <dgm:prSet phldrT="[Text]"/>
      <dgm:spPr/>
      <dgm:t>
        <a:bodyPr/>
        <a:lstStyle/>
        <a:p>
          <a:r>
            <a:rPr lang="en-US" b="1" dirty="0" smtClean="0">
              <a:latin typeface="+mn-lt"/>
            </a:rPr>
            <a:t>Computations</a:t>
          </a:r>
          <a:endParaRPr lang="en-US" b="1" dirty="0">
            <a:latin typeface="+mn-lt"/>
          </a:endParaRPr>
        </a:p>
      </dgm:t>
    </dgm:pt>
    <dgm:pt modelId="{5A474415-82E5-6846-A779-4B5548FC6575}" type="parTrans" cxnId="{956F5A38-83DF-8649-9A5D-434E9A23276B}">
      <dgm:prSet/>
      <dgm:spPr/>
      <dgm:t>
        <a:bodyPr/>
        <a:lstStyle/>
        <a:p>
          <a:endParaRPr lang="en-US"/>
        </a:p>
      </dgm:t>
    </dgm:pt>
    <dgm:pt modelId="{85F50FFB-564A-D148-B5AA-4ED6B09AFD95}" type="sibTrans" cxnId="{956F5A38-83DF-8649-9A5D-434E9A23276B}">
      <dgm:prSet/>
      <dgm:spPr/>
      <dgm:t>
        <a:bodyPr/>
        <a:lstStyle/>
        <a:p>
          <a:endParaRPr lang="en-US"/>
        </a:p>
      </dgm:t>
    </dgm:pt>
    <dgm:pt modelId="{31C3486F-E508-B74C-B699-5D43EDA6779A}" type="pres">
      <dgm:prSet presAssocID="{B0F47AD6-B05C-47EB-8D8C-AC5B85F64D9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021348-A5A1-C947-B596-9C8648396247}" type="pres">
      <dgm:prSet presAssocID="{A5A94011-DF8F-43FE-B770-BDA2470B216F}" presName="centerShape" presStyleLbl="node0" presStyleIdx="0" presStyleCnt="1"/>
      <dgm:spPr/>
      <dgm:t>
        <a:bodyPr/>
        <a:lstStyle/>
        <a:p>
          <a:endParaRPr lang="en-US"/>
        </a:p>
      </dgm:t>
    </dgm:pt>
    <dgm:pt modelId="{68B6C22E-422B-5742-8D5A-33574E497449}" type="pres">
      <dgm:prSet presAssocID="{7DE6E135-F019-4620-8C12-22C22D8083EC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3F643A78-8654-EF48-B652-6A44FCCF031B}" type="pres">
      <dgm:prSet presAssocID="{D4544FEB-08AC-4E57-B5A3-75BE13636F6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CE10E-2B67-9244-BE5A-A371A68592AD}" type="pres">
      <dgm:prSet presAssocID="{287AC49C-FC51-413B-9252-6620D5BA341B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394ACD35-C8DC-524C-9C20-715DA6AE9329}" type="pres">
      <dgm:prSet presAssocID="{4E06EFBD-F999-4820-8419-9D825C39B9F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C91D84-8FA5-F34E-A304-810FE57E09A6}" type="pres">
      <dgm:prSet presAssocID="{5A474415-82E5-6846-A779-4B5548FC6575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DACA4583-37C3-AE46-AF34-8A9293AB2F79}" type="pres">
      <dgm:prSet presAssocID="{96E4782D-ACD1-6649-9D47-C92E926929B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FCC2D4-AD31-4A3D-A571-72CA0B5C8C4B}" srcId="{B0F47AD6-B05C-47EB-8D8C-AC5B85F64D94}" destId="{A5A94011-DF8F-43FE-B770-BDA2470B216F}" srcOrd="0" destOrd="0" parTransId="{37CD675B-10F0-4879-A5DD-BDAF3810ECD4}" sibTransId="{6186047C-E3F4-4A81-BCF2-06CC25D54B6F}"/>
    <dgm:cxn modelId="{EA7989A1-8F5D-41FA-9BD6-040BBD1A89F6}" srcId="{A5A94011-DF8F-43FE-B770-BDA2470B216F}" destId="{4E06EFBD-F999-4820-8419-9D825C39B9F3}" srcOrd="1" destOrd="0" parTransId="{287AC49C-FC51-413B-9252-6620D5BA341B}" sibTransId="{6AE34670-7857-4994-A034-B15CEE7DF9EB}"/>
    <dgm:cxn modelId="{71D2A35E-3BD1-364A-A904-746338731BB5}" type="presOf" srcId="{96E4782D-ACD1-6649-9D47-C92E926929BF}" destId="{DACA4583-37C3-AE46-AF34-8A9293AB2F79}" srcOrd="0" destOrd="0" presId="urn:microsoft.com/office/officeart/2005/8/layout/radial4"/>
    <dgm:cxn modelId="{5628A0A9-AE6E-1F4A-9669-2A900B7C04B0}" type="presOf" srcId="{A5A94011-DF8F-43FE-B770-BDA2470B216F}" destId="{40021348-A5A1-C947-B596-9C8648396247}" srcOrd="0" destOrd="0" presId="urn:microsoft.com/office/officeart/2005/8/layout/radial4"/>
    <dgm:cxn modelId="{230B26EF-8C35-1B49-B672-6048A04490A9}" type="presOf" srcId="{B0F47AD6-B05C-47EB-8D8C-AC5B85F64D94}" destId="{31C3486F-E508-B74C-B699-5D43EDA6779A}" srcOrd="0" destOrd="0" presId="urn:microsoft.com/office/officeart/2005/8/layout/radial4"/>
    <dgm:cxn modelId="{8838169D-E5BB-4D40-AB1A-6FDDA43B3BBD}" type="presOf" srcId="{D4544FEB-08AC-4E57-B5A3-75BE13636F6F}" destId="{3F643A78-8654-EF48-B652-6A44FCCF031B}" srcOrd="0" destOrd="0" presId="urn:microsoft.com/office/officeart/2005/8/layout/radial4"/>
    <dgm:cxn modelId="{7BEB3201-CE96-704A-B80C-D307DCA06ED2}" type="presOf" srcId="{7DE6E135-F019-4620-8C12-22C22D8083EC}" destId="{68B6C22E-422B-5742-8D5A-33574E497449}" srcOrd="0" destOrd="0" presId="urn:microsoft.com/office/officeart/2005/8/layout/radial4"/>
    <dgm:cxn modelId="{956F5A38-83DF-8649-9A5D-434E9A23276B}" srcId="{A5A94011-DF8F-43FE-B770-BDA2470B216F}" destId="{96E4782D-ACD1-6649-9D47-C92E926929BF}" srcOrd="2" destOrd="0" parTransId="{5A474415-82E5-6846-A779-4B5548FC6575}" sibTransId="{85F50FFB-564A-D148-B5AA-4ED6B09AFD95}"/>
    <dgm:cxn modelId="{346F7A4E-CF17-C24A-BA69-D3481E1BA217}" type="presOf" srcId="{4E06EFBD-F999-4820-8419-9D825C39B9F3}" destId="{394ACD35-C8DC-524C-9C20-715DA6AE9329}" srcOrd="0" destOrd="0" presId="urn:microsoft.com/office/officeart/2005/8/layout/radial4"/>
    <dgm:cxn modelId="{1E7D9AAB-7731-4A77-8BB5-709F72FC5C35}" srcId="{A5A94011-DF8F-43FE-B770-BDA2470B216F}" destId="{D4544FEB-08AC-4E57-B5A3-75BE13636F6F}" srcOrd="0" destOrd="0" parTransId="{7DE6E135-F019-4620-8C12-22C22D8083EC}" sibTransId="{85CA8691-B051-4E62-A300-A2CFB13A2501}"/>
    <dgm:cxn modelId="{068AD5D9-190A-6B44-BB58-110C6A122141}" type="presOf" srcId="{5A474415-82E5-6846-A779-4B5548FC6575}" destId="{71C91D84-8FA5-F34E-A304-810FE57E09A6}" srcOrd="0" destOrd="0" presId="urn:microsoft.com/office/officeart/2005/8/layout/radial4"/>
    <dgm:cxn modelId="{FEAFD0EF-B280-774C-8E25-F5BA4CDAC254}" type="presOf" srcId="{287AC49C-FC51-413B-9252-6620D5BA341B}" destId="{779CE10E-2B67-9244-BE5A-A371A68592AD}" srcOrd="0" destOrd="0" presId="urn:microsoft.com/office/officeart/2005/8/layout/radial4"/>
    <dgm:cxn modelId="{98355C4B-04B3-9F4B-A7CF-88EA99D27900}" type="presParOf" srcId="{31C3486F-E508-B74C-B699-5D43EDA6779A}" destId="{40021348-A5A1-C947-B596-9C8648396247}" srcOrd="0" destOrd="0" presId="urn:microsoft.com/office/officeart/2005/8/layout/radial4"/>
    <dgm:cxn modelId="{936F3AC2-46A1-AA46-BBC9-D77AFE014D4A}" type="presParOf" srcId="{31C3486F-E508-B74C-B699-5D43EDA6779A}" destId="{68B6C22E-422B-5742-8D5A-33574E497449}" srcOrd="1" destOrd="0" presId="urn:microsoft.com/office/officeart/2005/8/layout/radial4"/>
    <dgm:cxn modelId="{A27E2FAB-A9F1-0C4F-AF7C-A725DA9DFA93}" type="presParOf" srcId="{31C3486F-E508-B74C-B699-5D43EDA6779A}" destId="{3F643A78-8654-EF48-B652-6A44FCCF031B}" srcOrd="2" destOrd="0" presId="urn:microsoft.com/office/officeart/2005/8/layout/radial4"/>
    <dgm:cxn modelId="{8CD05FE4-3018-A449-B592-8E6EB2887170}" type="presParOf" srcId="{31C3486F-E508-B74C-B699-5D43EDA6779A}" destId="{779CE10E-2B67-9244-BE5A-A371A68592AD}" srcOrd="3" destOrd="0" presId="urn:microsoft.com/office/officeart/2005/8/layout/radial4"/>
    <dgm:cxn modelId="{7436A8D0-6AD1-744D-80CC-5011477F1585}" type="presParOf" srcId="{31C3486F-E508-B74C-B699-5D43EDA6779A}" destId="{394ACD35-C8DC-524C-9C20-715DA6AE9329}" srcOrd="4" destOrd="0" presId="urn:microsoft.com/office/officeart/2005/8/layout/radial4"/>
    <dgm:cxn modelId="{71883A51-13E4-414D-9E67-612FD76F60A0}" type="presParOf" srcId="{31C3486F-E508-B74C-B699-5D43EDA6779A}" destId="{71C91D84-8FA5-F34E-A304-810FE57E09A6}" srcOrd="5" destOrd="0" presId="urn:microsoft.com/office/officeart/2005/8/layout/radial4"/>
    <dgm:cxn modelId="{BCF7EC89-EB65-D041-B9E0-D53F9923637C}" type="presParOf" srcId="{31C3486F-E508-B74C-B699-5D43EDA6779A}" destId="{DACA4583-37C3-AE46-AF34-8A9293AB2F7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21348-A5A1-C947-B596-9C8648396247}">
      <dsp:nvSpPr>
        <dsp:cNvPr id="0" name=""/>
        <dsp:cNvSpPr/>
      </dsp:nvSpPr>
      <dsp:spPr>
        <a:xfrm>
          <a:off x="2917167" y="1875947"/>
          <a:ext cx="1574527" cy="15745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latin typeface="+mn-lt"/>
            </a:rPr>
            <a:t>Current research</a:t>
          </a:r>
          <a:endParaRPr lang="en-US" sz="2300" b="1" kern="1200" dirty="0">
            <a:latin typeface="+mn-lt"/>
          </a:endParaRPr>
        </a:p>
      </dsp:txBody>
      <dsp:txXfrm>
        <a:off x="3147751" y="2106531"/>
        <a:ext cx="1113359" cy="1113359"/>
      </dsp:txXfrm>
    </dsp:sp>
    <dsp:sp modelId="{68B6C22E-422B-5742-8D5A-33574E497449}">
      <dsp:nvSpPr>
        <dsp:cNvPr id="0" name=""/>
        <dsp:cNvSpPr/>
      </dsp:nvSpPr>
      <dsp:spPr>
        <a:xfrm rot="12900000">
          <a:off x="1904474" y="1600951"/>
          <a:ext cx="1206649" cy="44874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43A78-8654-EF48-B652-6A44FCCF031B}">
      <dsp:nvSpPr>
        <dsp:cNvPr id="0" name=""/>
        <dsp:cNvSpPr/>
      </dsp:nvSpPr>
      <dsp:spPr>
        <a:xfrm>
          <a:off x="1265683" y="880948"/>
          <a:ext cx="1495801" cy="1196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+mn-lt"/>
            </a:rPr>
            <a:t>Sleep basics</a:t>
          </a:r>
          <a:endParaRPr lang="en-US" sz="1700" b="1" kern="1200" dirty="0">
            <a:latin typeface="+mn-lt"/>
          </a:endParaRPr>
        </a:p>
      </dsp:txBody>
      <dsp:txXfrm>
        <a:off x="1300731" y="915996"/>
        <a:ext cx="1425705" cy="1126545"/>
      </dsp:txXfrm>
    </dsp:sp>
    <dsp:sp modelId="{779CE10E-2B67-9244-BE5A-A371A68592AD}">
      <dsp:nvSpPr>
        <dsp:cNvPr id="0" name=""/>
        <dsp:cNvSpPr/>
      </dsp:nvSpPr>
      <dsp:spPr>
        <a:xfrm rot="16200000">
          <a:off x="3101106" y="978024"/>
          <a:ext cx="1206649" cy="44874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4ACD35-C8DC-524C-9C20-715DA6AE9329}">
      <dsp:nvSpPr>
        <dsp:cNvPr id="0" name=""/>
        <dsp:cNvSpPr/>
      </dsp:nvSpPr>
      <dsp:spPr>
        <a:xfrm>
          <a:off x="2956530" y="749"/>
          <a:ext cx="1495801" cy="1196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+mn-lt"/>
              <a:cs typeface="Cadara"/>
            </a:rPr>
            <a:t>Neural bases</a:t>
          </a:r>
          <a:endParaRPr lang="en-US" sz="1700" b="1" kern="1200" dirty="0">
            <a:latin typeface="+mn-lt"/>
            <a:cs typeface="Cadara"/>
          </a:endParaRPr>
        </a:p>
      </dsp:txBody>
      <dsp:txXfrm>
        <a:off x="2991578" y="35797"/>
        <a:ext cx="1425705" cy="1126545"/>
      </dsp:txXfrm>
    </dsp:sp>
    <dsp:sp modelId="{71C91D84-8FA5-F34E-A304-810FE57E09A6}">
      <dsp:nvSpPr>
        <dsp:cNvPr id="0" name=""/>
        <dsp:cNvSpPr/>
      </dsp:nvSpPr>
      <dsp:spPr>
        <a:xfrm rot="19500000">
          <a:off x="4297737" y="1600951"/>
          <a:ext cx="1206649" cy="44874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A4583-37C3-AE46-AF34-8A9293AB2F79}">
      <dsp:nvSpPr>
        <dsp:cNvPr id="0" name=""/>
        <dsp:cNvSpPr/>
      </dsp:nvSpPr>
      <dsp:spPr>
        <a:xfrm>
          <a:off x="4647376" y="880948"/>
          <a:ext cx="1495801" cy="1196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+mn-lt"/>
            </a:rPr>
            <a:t>Computations</a:t>
          </a:r>
          <a:endParaRPr lang="en-US" sz="1700" b="1" kern="1200" dirty="0">
            <a:latin typeface="+mn-lt"/>
          </a:endParaRPr>
        </a:p>
      </dsp:txBody>
      <dsp:txXfrm>
        <a:off x="4682424" y="915996"/>
        <a:ext cx="1425705" cy="112654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21348-A5A1-C947-B596-9C8648396247}">
      <dsp:nvSpPr>
        <dsp:cNvPr id="0" name=""/>
        <dsp:cNvSpPr/>
      </dsp:nvSpPr>
      <dsp:spPr>
        <a:xfrm>
          <a:off x="2917167" y="1875947"/>
          <a:ext cx="1574527" cy="1574527"/>
        </a:xfrm>
        <a:prstGeom prst="ellipse">
          <a:avLst/>
        </a:prstGeom>
        <a:solidFill>
          <a:schemeClr val="accent1">
            <a:alpha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latin typeface="+mn-lt"/>
            </a:rPr>
            <a:t>Current research</a:t>
          </a:r>
          <a:endParaRPr lang="en-US" sz="2300" b="1" kern="1200" dirty="0">
            <a:latin typeface="+mn-lt"/>
          </a:endParaRPr>
        </a:p>
      </dsp:txBody>
      <dsp:txXfrm>
        <a:off x="3147751" y="2106531"/>
        <a:ext cx="1113359" cy="1113359"/>
      </dsp:txXfrm>
    </dsp:sp>
    <dsp:sp modelId="{68B6C22E-422B-5742-8D5A-33574E497449}">
      <dsp:nvSpPr>
        <dsp:cNvPr id="0" name=""/>
        <dsp:cNvSpPr/>
      </dsp:nvSpPr>
      <dsp:spPr>
        <a:xfrm rot="12900000">
          <a:off x="1904474" y="1600951"/>
          <a:ext cx="1206649" cy="44874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43A78-8654-EF48-B652-6A44FCCF031B}">
      <dsp:nvSpPr>
        <dsp:cNvPr id="0" name=""/>
        <dsp:cNvSpPr/>
      </dsp:nvSpPr>
      <dsp:spPr>
        <a:xfrm>
          <a:off x="1265683" y="880948"/>
          <a:ext cx="1495801" cy="1196641"/>
        </a:xfrm>
        <a:prstGeom prst="roundRect">
          <a:avLst>
            <a:gd name="adj" fmla="val 10000"/>
          </a:avLst>
        </a:prstGeom>
        <a:solidFill>
          <a:schemeClr val="accent1">
            <a:alpha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+mn-lt"/>
            </a:rPr>
            <a:t>Sleep basics</a:t>
          </a:r>
          <a:endParaRPr lang="en-US" sz="1700" b="1" kern="1200" dirty="0">
            <a:latin typeface="+mn-lt"/>
          </a:endParaRPr>
        </a:p>
      </dsp:txBody>
      <dsp:txXfrm>
        <a:off x="1300731" y="915996"/>
        <a:ext cx="1425705" cy="1126545"/>
      </dsp:txXfrm>
    </dsp:sp>
    <dsp:sp modelId="{779CE10E-2B67-9244-BE5A-A371A68592AD}">
      <dsp:nvSpPr>
        <dsp:cNvPr id="0" name=""/>
        <dsp:cNvSpPr/>
      </dsp:nvSpPr>
      <dsp:spPr>
        <a:xfrm rot="16200000">
          <a:off x="3101106" y="978024"/>
          <a:ext cx="1206649" cy="44874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4ACD35-C8DC-524C-9C20-715DA6AE9329}">
      <dsp:nvSpPr>
        <dsp:cNvPr id="0" name=""/>
        <dsp:cNvSpPr/>
      </dsp:nvSpPr>
      <dsp:spPr>
        <a:xfrm>
          <a:off x="2956530" y="749"/>
          <a:ext cx="1495801" cy="1196641"/>
        </a:xfrm>
        <a:prstGeom prst="roundRect">
          <a:avLst>
            <a:gd name="adj" fmla="val 10000"/>
          </a:avLst>
        </a:prstGeom>
        <a:solidFill>
          <a:schemeClr val="accent1">
            <a:alpha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+mn-lt"/>
              <a:cs typeface="Cadara"/>
            </a:rPr>
            <a:t>Neural bases</a:t>
          </a:r>
          <a:endParaRPr lang="en-US" sz="1700" b="1" kern="1200" dirty="0">
            <a:latin typeface="+mn-lt"/>
            <a:cs typeface="Cadara"/>
          </a:endParaRPr>
        </a:p>
      </dsp:txBody>
      <dsp:txXfrm>
        <a:off x="2991578" y="35797"/>
        <a:ext cx="1425705" cy="1126545"/>
      </dsp:txXfrm>
    </dsp:sp>
    <dsp:sp modelId="{71C91D84-8FA5-F34E-A304-810FE57E09A6}">
      <dsp:nvSpPr>
        <dsp:cNvPr id="0" name=""/>
        <dsp:cNvSpPr/>
      </dsp:nvSpPr>
      <dsp:spPr>
        <a:xfrm rot="19500000">
          <a:off x="4297737" y="1600951"/>
          <a:ext cx="1206649" cy="44874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A4583-37C3-AE46-AF34-8A9293AB2F79}">
      <dsp:nvSpPr>
        <dsp:cNvPr id="0" name=""/>
        <dsp:cNvSpPr/>
      </dsp:nvSpPr>
      <dsp:spPr>
        <a:xfrm>
          <a:off x="4647376" y="880948"/>
          <a:ext cx="1495801" cy="1196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+mn-lt"/>
            </a:rPr>
            <a:t>Computations</a:t>
          </a:r>
          <a:endParaRPr lang="en-US" sz="1700" b="1" kern="1200" dirty="0">
            <a:latin typeface="+mn-lt"/>
          </a:endParaRPr>
        </a:p>
      </dsp:txBody>
      <dsp:txXfrm>
        <a:off x="4682424" y="915996"/>
        <a:ext cx="1425705" cy="112654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21348-A5A1-C947-B596-9C8648396247}">
      <dsp:nvSpPr>
        <dsp:cNvPr id="0" name=""/>
        <dsp:cNvSpPr/>
      </dsp:nvSpPr>
      <dsp:spPr>
        <a:xfrm>
          <a:off x="2917167" y="1875947"/>
          <a:ext cx="1574527" cy="15745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latin typeface="+mn-lt"/>
            </a:rPr>
            <a:t>Current research</a:t>
          </a:r>
          <a:endParaRPr lang="en-US" sz="2300" b="1" kern="1200" dirty="0">
            <a:latin typeface="+mn-lt"/>
          </a:endParaRPr>
        </a:p>
      </dsp:txBody>
      <dsp:txXfrm>
        <a:off x="3147751" y="2106531"/>
        <a:ext cx="1113359" cy="1113359"/>
      </dsp:txXfrm>
    </dsp:sp>
    <dsp:sp modelId="{68B6C22E-422B-5742-8D5A-33574E497449}">
      <dsp:nvSpPr>
        <dsp:cNvPr id="0" name=""/>
        <dsp:cNvSpPr/>
      </dsp:nvSpPr>
      <dsp:spPr>
        <a:xfrm rot="12900000">
          <a:off x="1904474" y="1600951"/>
          <a:ext cx="1206649" cy="44874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43A78-8654-EF48-B652-6A44FCCF031B}">
      <dsp:nvSpPr>
        <dsp:cNvPr id="0" name=""/>
        <dsp:cNvSpPr/>
      </dsp:nvSpPr>
      <dsp:spPr>
        <a:xfrm>
          <a:off x="1265683" y="880948"/>
          <a:ext cx="1495801" cy="1196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+mn-lt"/>
            </a:rPr>
            <a:t>Sleep basics</a:t>
          </a:r>
          <a:endParaRPr lang="en-US" sz="1700" b="1" kern="1200" dirty="0">
            <a:latin typeface="+mn-lt"/>
          </a:endParaRPr>
        </a:p>
      </dsp:txBody>
      <dsp:txXfrm>
        <a:off x="1300731" y="915996"/>
        <a:ext cx="1425705" cy="1126545"/>
      </dsp:txXfrm>
    </dsp:sp>
    <dsp:sp modelId="{779CE10E-2B67-9244-BE5A-A371A68592AD}">
      <dsp:nvSpPr>
        <dsp:cNvPr id="0" name=""/>
        <dsp:cNvSpPr/>
      </dsp:nvSpPr>
      <dsp:spPr>
        <a:xfrm rot="16200000">
          <a:off x="3101106" y="978024"/>
          <a:ext cx="1206649" cy="44874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4ACD35-C8DC-524C-9C20-715DA6AE9329}">
      <dsp:nvSpPr>
        <dsp:cNvPr id="0" name=""/>
        <dsp:cNvSpPr/>
      </dsp:nvSpPr>
      <dsp:spPr>
        <a:xfrm>
          <a:off x="2956530" y="749"/>
          <a:ext cx="1495801" cy="1196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+mn-lt"/>
              <a:cs typeface="Cadara"/>
            </a:rPr>
            <a:t>Neural bases</a:t>
          </a:r>
          <a:endParaRPr lang="en-US" sz="1700" b="1" kern="1200" dirty="0">
            <a:latin typeface="+mn-lt"/>
            <a:cs typeface="Cadara"/>
          </a:endParaRPr>
        </a:p>
      </dsp:txBody>
      <dsp:txXfrm>
        <a:off x="2991578" y="35797"/>
        <a:ext cx="1425705" cy="1126545"/>
      </dsp:txXfrm>
    </dsp:sp>
    <dsp:sp modelId="{71C91D84-8FA5-F34E-A304-810FE57E09A6}">
      <dsp:nvSpPr>
        <dsp:cNvPr id="0" name=""/>
        <dsp:cNvSpPr/>
      </dsp:nvSpPr>
      <dsp:spPr>
        <a:xfrm rot="19500000">
          <a:off x="4297737" y="1600951"/>
          <a:ext cx="1206649" cy="44874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A4583-37C3-AE46-AF34-8A9293AB2F79}">
      <dsp:nvSpPr>
        <dsp:cNvPr id="0" name=""/>
        <dsp:cNvSpPr/>
      </dsp:nvSpPr>
      <dsp:spPr>
        <a:xfrm>
          <a:off x="4647376" y="880948"/>
          <a:ext cx="1495801" cy="1196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+mn-lt"/>
            </a:rPr>
            <a:t>Computations</a:t>
          </a:r>
          <a:endParaRPr lang="en-US" sz="1700" b="1" kern="1200" dirty="0">
            <a:latin typeface="+mn-lt"/>
          </a:endParaRPr>
        </a:p>
      </dsp:txBody>
      <dsp:txXfrm>
        <a:off x="4682424" y="915996"/>
        <a:ext cx="1425705" cy="112654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21348-A5A1-C947-B596-9C8648396247}">
      <dsp:nvSpPr>
        <dsp:cNvPr id="0" name=""/>
        <dsp:cNvSpPr/>
      </dsp:nvSpPr>
      <dsp:spPr>
        <a:xfrm>
          <a:off x="2917167" y="1875947"/>
          <a:ext cx="1574527" cy="15745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latin typeface="+mn-lt"/>
            </a:rPr>
            <a:t>Current research</a:t>
          </a:r>
          <a:endParaRPr lang="en-US" sz="2300" b="1" kern="1200" dirty="0">
            <a:latin typeface="+mn-lt"/>
          </a:endParaRPr>
        </a:p>
      </dsp:txBody>
      <dsp:txXfrm>
        <a:off x="3147751" y="2106531"/>
        <a:ext cx="1113359" cy="1113359"/>
      </dsp:txXfrm>
    </dsp:sp>
    <dsp:sp modelId="{68B6C22E-422B-5742-8D5A-33574E497449}">
      <dsp:nvSpPr>
        <dsp:cNvPr id="0" name=""/>
        <dsp:cNvSpPr/>
      </dsp:nvSpPr>
      <dsp:spPr>
        <a:xfrm rot="12900000">
          <a:off x="1904474" y="1600951"/>
          <a:ext cx="1206649" cy="44874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alpha val="3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43A78-8654-EF48-B652-6A44FCCF031B}">
      <dsp:nvSpPr>
        <dsp:cNvPr id="0" name=""/>
        <dsp:cNvSpPr/>
      </dsp:nvSpPr>
      <dsp:spPr>
        <a:xfrm>
          <a:off x="1265683" y="880948"/>
          <a:ext cx="1495801" cy="1196641"/>
        </a:xfrm>
        <a:prstGeom prst="roundRect">
          <a:avLst>
            <a:gd name="adj" fmla="val 10000"/>
          </a:avLst>
        </a:prstGeom>
        <a:solidFill>
          <a:schemeClr val="accent1">
            <a:alpha val="3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+mn-lt"/>
            </a:rPr>
            <a:t>Sleep basics</a:t>
          </a:r>
          <a:endParaRPr lang="en-US" sz="1700" b="1" kern="1200" dirty="0">
            <a:latin typeface="+mn-lt"/>
          </a:endParaRPr>
        </a:p>
      </dsp:txBody>
      <dsp:txXfrm>
        <a:off x="1300731" y="915996"/>
        <a:ext cx="1425705" cy="1126545"/>
      </dsp:txXfrm>
    </dsp:sp>
    <dsp:sp modelId="{779CE10E-2B67-9244-BE5A-A371A68592AD}">
      <dsp:nvSpPr>
        <dsp:cNvPr id="0" name=""/>
        <dsp:cNvSpPr/>
      </dsp:nvSpPr>
      <dsp:spPr>
        <a:xfrm rot="16200000">
          <a:off x="3101106" y="978024"/>
          <a:ext cx="1206649" cy="44874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alpha val="3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4ACD35-C8DC-524C-9C20-715DA6AE9329}">
      <dsp:nvSpPr>
        <dsp:cNvPr id="0" name=""/>
        <dsp:cNvSpPr/>
      </dsp:nvSpPr>
      <dsp:spPr>
        <a:xfrm>
          <a:off x="2956530" y="749"/>
          <a:ext cx="1495801" cy="1196641"/>
        </a:xfrm>
        <a:prstGeom prst="roundRect">
          <a:avLst>
            <a:gd name="adj" fmla="val 10000"/>
          </a:avLst>
        </a:prstGeom>
        <a:solidFill>
          <a:schemeClr val="accent1">
            <a:alpha val="3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+mn-lt"/>
              <a:cs typeface="Cadara"/>
            </a:rPr>
            <a:t>Neural bases</a:t>
          </a:r>
          <a:endParaRPr lang="en-US" sz="1700" b="1" kern="1200" dirty="0">
            <a:latin typeface="+mn-lt"/>
            <a:cs typeface="Cadara"/>
          </a:endParaRPr>
        </a:p>
      </dsp:txBody>
      <dsp:txXfrm>
        <a:off x="2991578" y="35797"/>
        <a:ext cx="1425705" cy="1126545"/>
      </dsp:txXfrm>
    </dsp:sp>
    <dsp:sp modelId="{71C91D84-8FA5-F34E-A304-810FE57E09A6}">
      <dsp:nvSpPr>
        <dsp:cNvPr id="0" name=""/>
        <dsp:cNvSpPr/>
      </dsp:nvSpPr>
      <dsp:spPr>
        <a:xfrm rot="19500000">
          <a:off x="4297737" y="1600951"/>
          <a:ext cx="1206649" cy="44874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alpha val="3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A4583-37C3-AE46-AF34-8A9293AB2F79}">
      <dsp:nvSpPr>
        <dsp:cNvPr id="0" name=""/>
        <dsp:cNvSpPr/>
      </dsp:nvSpPr>
      <dsp:spPr>
        <a:xfrm>
          <a:off x="4647376" y="880948"/>
          <a:ext cx="1495801" cy="1196641"/>
        </a:xfrm>
        <a:prstGeom prst="roundRect">
          <a:avLst>
            <a:gd name="adj" fmla="val 10000"/>
          </a:avLst>
        </a:prstGeom>
        <a:solidFill>
          <a:schemeClr val="accent1">
            <a:alpha val="3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+mn-lt"/>
            </a:rPr>
            <a:t>Computations</a:t>
          </a:r>
          <a:endParaRPr lang="en-US" sz="1700" b="1" kern="1200" dirty="0">
            <a:latin typeface="+mn-lt"/>
          </a:endParaRPr>
        </a:p>
      </dsp:txBody>
      <dsp:txXfrm>
        <a:off x="4682424" y="915996"/>
        <a:ext cx="1425705" cy="11265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21348-A5A1-C947-B596-9C8648396247}">
      <dsp:nvSpPr>
        <dsp:cNvPr id="0" name=""/>
        <dsp:cNvSpPr/>
      </dsp:nvSpPr>
      <dsp:spPr>
        <a:xfrm>
          <a:off x="2917167" y="1875947"/>
          <a:ext cx="1574527" cy="1574527"/>
        </a:xfrm>
        <a:prstGeom prst="ellipse">
          <a:avLst/>
        </a:prstGeom>
        <a:solidFill>
          <a:schemeClr val="accent1">
            <a:alpha val="41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latin typeface="+mn-lt"/>
            </a:rPr>
            <a:t>Current research</a:t>
          </a:r>
          <a:endParaRPr lang="en-US" sz="2300" b="1" kern="1200" dirty="0">
            <a:latin typeface="+mn-lt"/>
          </a:endParaRPr>
        </a:p>
      </dsp:txBody>
      <dsp:txXfrm>
        <a:off x="3147751" y="2106531"/>
        <a:ext cx="1113359" cy="1113359"/>
      </dsp:txXfrm>
    </dsp:sp>
    <dsp:sp modelId="{68B6C22E-422B-5742-8D5A-33574E497449}">
      <dsp:nvSpPr>
        <dsp:cNvPr id="0" name=""/>
        <dsp:cNvSpPr/>
      </dsp:nvSpPr>
      <dsp:spPr>
        <a:xfrm rot="12900000">
          <a:off x="1904474" y="1600951"/>
          <a:ext cx="1206649" cy="44874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43A78-8654-EF48-B652-6A44FCCF031B}">
      <dsp:nvSpPr>
        <dsp:cNvPr id="0" name=""/>
        <dsp:cNvSpPr/>
      </dsp:nvSpPr>
      <dsp:spPr>
        <a:xfrm>
          <a:off x="1265683" y="880948"/>
          <a:ext cx="1495801" cy="1196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+mn-lt"/>
            </a:rPr>
            <a:t>Sleep basics</a:t>
          </a:r>
          <a:endParaRPr lang="en-US" sz="1700" b="1" kern="1200" dirty="0">
            <a:latin typeface="+mn-lt"/>
          </a:endParaRPr>
        </a:p>
      </dsp:txBody>
      <dsp:txXfrm>
        <a:off x="1300731" y="915996"/>
        <a:ext cx="1425705" cy="1126545"/>
      </dsp:txXfrm>
    </dsp:sp>
    <dsp:sp modelId="{779CE10E-2B67-9244-BE5A-A371A68592AD}">
      <dsp:nvSpPr>
        <dsp:cNvPr id="0" name=""/>
        <dsp:cNvSpPr/>
      </dsp:nvSpPr>
      <dsp:spPr>
        <a:xfrm rot="16200000">
          <a:off x="3101106" y="978024"/>
          <a:ext cx="1206649" cy="44874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alpha val="41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4ACD35-C8DC-524C-9C20-715DA6AE9329}">
      <dsp:nvSpPr>
        <dsp:cNvPr id="0" name=""/>
        <dsp:cNvSpPr/>
      </dsp:nvSpPr>
      <dsp:spPr>
        <a:xfrm>
          <a:off x="2956530" y="749"/>
          <a:ext cx="1495801" cy="1196641"/>
        </a:xfrm>
        <a:prstGeom prst="roundRect">
          <a:avLst>
            <a:gd name="adj" fmla="val 10000"/>
          </a:avLst>
        </a:prstGeom>
        <a:solidFill>
          <a:schemeClr val="accent1">
            <a:alpha val="41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+mn-lt"/>
              <a:cs typeface="Cadara"/>
            </a:rPr>
            <a:t>Neural bases</a:t>
          </a:r>
          <a:endParaRPr lang="en-US" sz="1700" b="1" kern="1200" dirty="0">
            <a:latin typeface="+mn-lt"/>
            <a:cs typeface="Cadara"/>
          </a:endParaRPr>
        </a:p>
      </dsp:txBody>
      <dsp:txXfrm>
        <a:off x="2991578" y="35797"/>
        <a:ext cx="1425705" cy="1126545"/>
      </dsp:txXfrm>
    </dsp:sp>
    <dsp:sp modelId="{71C91D84-8FA5-F34E-A304-810FE57E09A6}">
      <dsp:nvSpPr>
        <dsp:cNvPr id="0" name=""/>
        <dsp:cNvSpPr/>
      </dsp:nvSpPr>
      <dsp:spPr>
        <a:xfrm rot="19500000">
          <a:off x="4297737" y="1600951"/>
          <a:ext cx="1206649" cy="44874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alpha val="41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A4583-37C3-AE46-AF34-8A9293AB2F79}">
      <dsp:nvSpPr>
        <dsp:cNvPr id="0" name=""/>
        <dsp:cNvSpPr/>
      </dsp:nvSpPr>
      <dsp:spPr>
        <a:xfrm>
          <a:off x="4647376" y="880948"/>
          <a:ext cx="1495801" cy="1196641"/>
        </a:xfrm>
        <a:prstGeom prst="roundRect">
          <a:avLst>
            <a:gd name="adj" fmla="val 10000"/>
          </a:avLst>
        </a:prstGeom>
        <a:solidFill>
          <a:schemeClr val="accent1">
            <a:alpha val="41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+mn-lt"/>
            </a:rPr>
            <a:t>Computations</a:t>
          </a:r>
          <a:endParaRPr lang="en-US" sz="1700" b="1" kern="1200" dirty="0">
            <a:latin typeface="+mn-lt"/>
          </a:endParaRPr>
        </a:p>
      </dsp:txBody>
      <dsp:txXfrm>
        <a:off x="4682424" y="915996"/>
        <a:ext cx="1425705" cy="11265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21348-A5A1-C947-B596-9C8648396247}">
      <dsp:nvSpPr>
        <dsp:cNvPr id="0" name=""/>
        <dsp:cNvSpPr/>
      </dsp:nvSpPr>
      <dsp:spPr>
        <a:xfrm>
          <a:off x="2917167" y="1875947"/>
          <a:ext cx="1574527" cy="15745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latin typeface="+mn-lt"/>
            </a:rPr>
            <a:t>Current research</a:t>
          </a:r>
          <a:endParaRPr lang="en-US" sz="2300" b="1" kern="1200" dirty="0">
            <a:latin typeface="+mn-lt"/>
          </a:endParaRPr>
        </a:p>
      </dsp:txBody>
      <dsp:txXfrm>
        <a:off x="3147751" y="2106531"/>
        <a:ext cx="1113359" cy="1113359"/>
      </dsp:txXfrm>
    </dsp:sp>
    <dsp:sp modelId="{68B6C22E-422B-5742-8D5A-33574E497449}">
      <dsp:nvSpPr>
        <dsp:cNvPr id="0" name=""/>
        <dsp:cNvSpPr/>
      </dsp:nvSpPr>
      <dsp:spPr>
        <a:xfrm rot="12900000">
          <a:off x="1904474" y="1600951"/>
          <a:ext cx="1206649" cy="44874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43A78-8654-EF48-B652-6A44FCCF031B}">
      <dsp:nvSpPr>
        <dsp:cNvPr id="0" name=""/>
        <dsp:cNvSpPr/>
      </dsp:nvSpPr>
      <dsp:spPr>
        <a:xfrm>
          <a:off x="1265683" y="880948"/>
          <a:ext cx="1495801" cy="1196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+mn-lt"/>
            </a:rPr>
            <a:t>Sleep basics</a:t>
          </a:r>
          <a:endParaRPr lang="en-US" sz="1700" b="1" kern="1200" dirty="0">
            <a:latin typeface="+mn-lt"/>
          </a:endParaRPr>
        </a:p>
      </dsp:txBody>
      <dsp:txXfrm>
        <a:off x="1300731" y="915996"/>
        <a:ext cx="1425705" cy="1126545"/>
      </dsp:txXfrm>
    </dsp:sp>
    <dsp:sp modelId="{779CE10E-2B67-9244-BE5A-A371A68592AD}">
      <dsp:nvSpPr>
        <dsp:cNvPr id="0" name=""/>
        <dsp:cNvSpPr/>
      </dsp:nvSpPr>
      <dsp:spPr>
        <a:xfrm rot="16200000">
          <a:off x="3101106" y="978024"/>
          <a:ext cx="1206649" cy="44874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4ACD35-C8DC-524C-9C20-715DA6AE9329}">
      <dsp:nvSpPr>
        <dsp:cNvPr id="0" name=""/>
        <dsp:cNvSpPr/>
      </dsp:nvSpPr>
      <dsp:spPr>
        <a:xfrm>
          <a:off x="2956530" y="749"/>
          <a:ext cx="1495801" cy="1196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+mn-lt"/>
              <a:cs typeface="Cadara"/>
            </a:rPr>
            <a:t>Neural bases</a:t>
          </a:r>
          <a:endParaRPr lang="en-US" sz="1700" b="1" kern="1200" dirty="0">
            <a:latin typeface="+mn-lt"/>
            <a:cs typeface="Cadara"/>
          </a:endParaRPr>
        </a:p>
      </dsp:txBody>
      <dsp:txXfrm>
        <a:off x="2991578" y="35797"/>
        <a:ext cx="1425705" cy="1126545"/>
      </dsp:txXfrm>
    </dsp:sp>
    <dsp:sp modelId="{71C91D84-8FA5-F34E-A304-810FE57E09A6}">
      <dsp:nvSpPr>
        <dsp:cNvPr id="0" name=""/>
        <dsp:cNvSpPr/>
      </dsp:nvSpPr>
      <dsp:spPr>
        <a:xfrm rot="19500000">
          <a:off x="4297737" y="1600951"/>
          <a:ext cx="1206649" cy="44874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A4583-37C3-AE46-AF34-8A9293AB2F79}">
      <dsp:nvSpPr>
        <dsp:cNvPr id="0" name=""/>
        <dsp:cNvSpPr/>
      </dsp:nvSpPr>
      <dsp:spPr>
        <a:xfrm>
          <a:off x="4647376" y="880948"/>
          <a:ext cx="1495801" cy="1196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+mn-lt"/>
            </a:rPr>
            <a:t>Computations</a:t>
          </a:r>
          <a:endParaRPr lang="en-US" sz="1700" b="1" kern="1200" dirty="0">
            <a:latin typeface="+mn-lt"/>
          </a:endParaRPr>
        </a:p>
      </dsp:txBody>
      <dsp:txXfrm>
        <a:off x="4682424" y="915996"/>
        <a:ext cx="1425705" cy="11265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21348-A5A1-C947-B596-9C8648396247}">
      <dsp:nvSpPr>
        <dsp:cNvPr id="0" name=""/>
        <dsp:cNvSpPr/>
      </dsp:nvSpPr>
      <dsp:spPr>
        <a:xfrm>
          <a:off x="2917167" y="1875947"/>
          <a:ext cx="1574527" cy="1574527"/>
        </a:xfrm>
        <a:prstGeom prst="ellipse">
          <a:avLst/>
        </a:prstGeom>
        <a:solidFill>
          <a:schemeClr val="accent1">
            <a:alpha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latin typeface="+mn-lt"/>
            </a:rPr>
            <a:t>Current research</a:t>
          </a:r>
          <a:endParaRPr lang="en-US" sz="2300" b="1" kern="1200" dirty="0">
            <a:latin typeface="+mn-lt"/>
          </a:endParaRPr>
        </a:p>
      </dsp:txBody>
      <dsp:txXfrm>
        <a:off x="3147751" y="2106531"/>
        <a:ext cx="1113359" cy="1113359"/>
      </dsp:txXfrm>
    </dsp:sp>
    <dsp:sp modelId="{68B6C22E-422B-5742-8D5A-33574E497449}">
      <dsp:nvSpPr>
        <dsp:cNvPr id="0" name=""/>
        <dsp:cNvSpPr/>
      </dsp:nvSpPr>
      <dsp:spPr>
        <a:xfrm rot="12900000">
          <a:off x="1904474" y="1600951"/>
          <a:ext cx="1206649" cy="44874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43A78-8654-EF48-B652-6A44FCCF031B}">
      <dsp:nvSpPr>
        <dsp:cNvPr id="0" name=""/>
        <dsp:cNvSpPr/>
      </dsp:nvSpPr>
      <dsp:spPr>
        <a:xfrm>
          <a:off x="1265683" y="880948"/>
          <a:ext cx="1495801" cy="1196641"/>
        </a:xfrm>
        <a:prstGeom prst="roundRect">
          <a:avLst>
            <a:gd name="adj" fmla="val 10000"/>
          </a:avLst>
        </a:prstGeom>
        <a:solidFill>
          <a:schemeClr val="accent1">
            <a:alpha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+mn-lt"/>
            </a:rPr>
            <a:t>Sleep basics</a:t>
          </a:r>
          <a:endParaRPr lang="en-US" sz="1700" b="1" kern="1200" dirty="0">
            <a:latin typeface="+mn-lt"/>
          </a:endParaRPr>
        </a:p>
      </dsp:txBody>
      <dsp:txXfrm>
        <a:off x="1300731" y="915996"/>
        <a:ext cx="1425705" cy="1126545"/>
      </dsp:txXfrm>
    </dsp:sp>
    <dsp:sp modelId="{779CE10E-2B67-9244-BE5A-A371A68592AD}">
      <dsp:nvSpPr>
        <dsp:cNvPr id="0" name=""/>
        <dsp:cNvSpPr/>
      </dsp:nvSpPr>
      <dsp:spPr>
        <a:xfrm rot="16200000">
          <a:off x="3101106" y="978024"/>
          <a:ext cx="1206649" cy="44874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4ACD35-C8DC-524C-9C20-715DA6AE9329}">
      <dsp:nvSpPr>
        <dsp:cNvPr id="0" name=""/>
        <dsp:cNvSpPr/>
      </dsp:nvSpPr>
      <dsp:spPr>
        <a:xfrm>
          <a:off x="2956530" y="749"/>
          <a:ext cx="1495801" cy="1196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+mn-lt"/>
              <a:cs typeface="Cadara"/>
            </a:rPr>
            <a:t>Neural bases</a:t>
          </a:r>
          <a:endParaRPr lang="en-US" sz="1700" b="1" kern="1200" dirty="0">
            <a:latin typeface="+mn-lt"/>
            <a:cs typeface="Cadara"/>
          </a:endParaRPr>
        </a:p>
      </dsp:txBody>
      <dsp:txXfrm>
        <a:off x="2991578" y="35797"/>
        <a:ext cx="1425705" cy="1126545"/>
      </dsp:txXfrm>
    </dsp:sp>
    <dsp:sp modelId="{71C91D84-8FA5-F34E-A304-810FE57E09A6}">
      <dsp:nvSpPr>
        <dsp:cNvPr id="0" name=""/>
        <dsp:cNvSpPr/>
      </dsp:nvSpPr>
      <dsp:spPr>
        <a:xfrm rot="19500000">
          <a:off x="4297737" y="1600951"/>
          <a:ext cx="1206649" cy="44874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A4583-37C3-AE46-AF34-8A9293AB2F79}">
      <dsp:nvSpPr>
        <dsp:cNvPr id="0" name=""/>
        <dsp:cNvSpPr/>
      </dsp:nvSpPr>
      <dsp:spPr>
        <a:xfrm>
          <a:off x="4647376" y="880948"/>
          <a:ext cx="1495801" cy="1196641"/>
        </a:xfrm>
        <a:prstGeom prst="roundRect">
          <a:avLst>
            <a:gd name="adj" fmla="val 10000"/>
          </a:avLst>
        </a:prstGeom>
        <a:solidFill>
          <a:schemeClr val="accent1">
            <a:alpha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+mn-lt"/>
            </a:rPr>
            <a:t>Computations</a:t>
          </a:r>
          <a:endParaRPr lang="en-US" sz="1700" b="1" kern="1200" dirty="0">
            <a:latin typeface="+mn-lt"/>
          </a:endParaRPr>
        </a:p>
      </dsp:txBody>
      <dsp:txXfrm>
        <a:off x="4682424" y="915996"/>
        <a:ext cx="1425705" cy="11265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563A8F-A360-924A-AD5F-1F5A325D5D92}">
      <dsp:nvSpPr>
        <dsp:cNvPr id="0" name=""/>
        <dsp:cNvSpPr/>
      </dsp:nvSpPr>
      <dsp:spPr>
        <a:xfrm>
          <a:off x="3046" y="100717"/>
          <a:ext cx="4137304" cy="17124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Arousal neurotransmitters </a:t>
          </a:r>
          <a:r>
            <a:rPr lang="en-US" sz="2200" kern="1200" dirty="0" err="1" smtClean="0"/>
            <a:t>ACh</a:t>
          </a:r>
          <a:r>
            <a:rPr lang="en-US" sz="2200" kern="1200" dirty="0" smtClean="0"/>
            <a:t>, NE, 5-HT and histamine </a:t>
          </a:r>
          <a:endParaRPr lang="en-US" sz="2200" kern="1200" dirty="0"/>
        </a:p>
      </dsp:txBody>
      <dsp:txXfrm>
        <a:off x="608940" y="351496"/>
        <a:ext cx="2925516" cy="1210866"/>
      </dsp:txXfrm>
    </dsp:sp>
    <dsp:sp modelId="{16C12660-8664-FD40-8E7B-077829DCB708}">
      <dsp:nvSpPr>
        <dsp:cNvPr id="0" name=""/>
        <dsp:cNvSpPr/>
      </dsp:nvSpPr>
      <dsp:spPr>
        <a:xfrm>
          <a:off x="1541938" y="1961475"/>
          <a:ext cx="1059521" cy="1059521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1806818" y="1961475"/>
        <a:ext cx="529761" cy="794641"/>
      </dsp:txXfrm>
    </dsp:sp>
    <dsp:sp modelId="{9D441C1B-C7AF-8247-8408-4776C4CBA1B3}">
      <dsp:nvSpPr>
        <dsp:cNvPr id="0" name=""/>
        <dsp:cNvSpPr/>
      </dsp:nvSpPr>
      <dsp:spPr>
        <a:xfrm>
          <a:off x="62306" y="3169330"/>
          <a:ext cx="4018784" cy="171390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VLPA region responsible for sleep</a:t>
          </a:r>
          <a:endParaRPr lang="en-US" sz="2200" kern="1200" dirty="0"/>
        </a:p>
      </dsp:txBody>
      <dsp:txXfrm>
        <a:off x="650843" y="3420325"/>
        <a:ext cx="2841710" cy="1211914"/>
      </dsp:txXfrm>
    </dsp:sp>
    <dsp:sp modelId="{C767BC5E-8F59-9E42-9033-DF18F74521DE}">
      <dsp:nvSpPr>
        <dsp:cNvPr id="0" name=""/>
        <dsp:cNvSpPr/>
      </dsp:nvSpPr>
      <dsp:spPr>
        <a:xfrm>
          <a:off x="3792298" y="2171403"/>
          <a:ext cx="1172137" cy="679555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792298" y="2307314"/>
        <a:ext cx="968271" cy="407733"/>
      </dsp:txXfrm>
    </dsp:sp>
    <dsp:sp modelId="{591D2D84-AA61-2742-9986-6091D664B836}">
      <dsp:nvSpPr>
        <dsp:cNvPr id="0" name=""/>
        <dsp:cNvSpPr/>
      </dsp:nvSpPr>
      <dsp:spPr>
        <a:xfrm>
          <a:off x="5236408" y="1494911"/>
          <a:ext cx="2168877" cy="19941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Wake</a:t>
          </a:r>
          <a:endParaRPr lang="en-US" sz="4700" kern="1200" dirty="0"/>
        </a:p>
      </dsp:txBody>
      <dsp:txXfrm>
        <a:off x="5554033" y="1786944"/>
        <a:ext cx="1533627" cy="14100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563A8F-A360-924A-AD5F-1F5A325D5D92}">
      <dsp:nvSpPr>
        <dsp:cNvPr id="0" name=""/>
        <dsp:cNvSpPr/>
      </dsp:nvSpPr>
      <dsp:spPr>
        <a:xfrm>
          <a:off x="3046" y="100717"/>
          <a:ext cx="4137304" cy="17124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Arousal neurotransmitters </a:t>
          </a:r>
          <a:r>
            <a:rPr lang="en-US" sz="2200" kern="1200" dirty="0" err="1" smtClean="0"/>
            <a:t>ACh</a:t>
          </a:r>
          <a:r>
            <a:rPr lang="en-US" sz="2200" kern="1200" dirty="0" smtClean="0"/>
            <a:t>, NE, 5-HT and histamine </a:t>
          </a:r>
          <a:endParaRPr lang="en-US" sz="2200" kern="1200" dirty="0"/>
        </a:p>
      </dsp:txBody>
      <dsp:txXfrm>
        <a:off x="608940" y="351496"/>
        <a:ext cx="2925516" cy="1210866"/>
      </dsp:txXfrm>
    </dsp:sp>
    <dsp:sp modelId="{16C12660-8664-FD40-8E7B-077829DCB708}">
      <dsp:nvSpPr>
        <dsp:cNvPr id="0" name=""/>
        <dsp:cNvSpPr/>
      </dsp:nvSpPr>
      <dsp:spPr>
        <a:xfrm>
          <a:off x="1541938" y="1961475"/>
          <a:ext cx="1059521" cy="1059521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1806818" y="1961475"/>
        <a:ext cx="529761" cy="794641"/>
      </dsp:txXfrm>
    </dsp:sp>
    <dsp:sp modelId="{9D441C1B-C7AF-8247-8408-4776C4CBA1B3}">
      <dsp:nvSpPr>
        <dsp:cNvPr id="0" name=""/>
        <dsp:cNvSpPr/>
      </dsp:nvSpPr>
      <dsp:spPr>
        <a:xfrm>
          <a:off x="62306" y="3169330"/>
          <a:ext cx="4018784" cy="171390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VLPA region responsible for sleep</a:t>
          </a:r>
          <a:endParaRPr lang="en-US" sz="2200" kern="1200" dirty="0"/>
        </a:p>
      </dsp:txBody>
      <dsp:txXfrm>
        <a:off x="650843" y="3420325"/>
        <a:ext cx="2841710" cy="1211914"/>
      </dsp:txXfrm>
    </dsp:sp>
    <dsp:sp modelId="{C767BC5E-8F59-9E42-9033-DF18F74521DE}">
      <dsp:nvSpPr>
        <dsp:cNvPr id="0" name=""/>
        <dsp:cNvSpPr/>
      </dsp:nvSpPr>
      <dsp:spPr>
        <a:xfrm>
          <a:off x="3792298" y="2171403"/>
          <a:ext cx="1172137" cy="679555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792298" y="2307314"/>
        <a:ext cx="968271" cy="407733"/>
      </dsp:txXfrm>
    </dsp:sp>
    <dsp:sp modelId="{591D2D84-AA61-2742-9986-6091D664B836}">
      <dsp:nvSpPr>
        <dsp:cNvPr id="0" name=""/>
        <dsp:cNvSpPr/>
      </dsp:nvSpPr>
      <dsp:spPr>
        <a:xfrm>
          <a:off x="5236408" y="1494911"/>
          <a:ext cx="2168877" cy="19941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Wake</a:t>
          </a:r>
          <a:endParaRPr lang="en-US" sz="4700" kern="1200" dirty="0"/>
        </a:p>
      </dsp:txBody>
      <dsp:txXfrm>
        <a:off x="5554033" y="1786944"/>
        <a:ext cx="1533627" cy="14100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563A8F-A360-924A-AD5F-1F5A325D5D92}">
      <dsp:nvSpPr>
        <dsp:cNvPr id="0" name=""/>
        <dsp:cNvSpPr/>
      </dsp:nvSpPr>
      <dsp:spPr>
        <a:xfrm>
          <a:off x="0" y="84893"/>
          <a:ext cx="2882630" cy="191418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100" b="0" kern="1200" dirty="0" err="1" smtClean="0"/>
            <a:t>Aminergic</a:t>
          </a:r>
          <a:r>
            <a:rPr lang="en-US" sz="2100" b="0" kern="1200" dirty="0" smtClean="0"/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100" b="0" kern="1200" dirty="0" smtClean="0"/>
            <a:t>“REM-off”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 smtClean="0"/>
            <a:t>neurons in brainstem</a:t>
          </a:r>
        </a:p>
      </dsp:txBody>
      <dsp:txXfrm>
        <a:off x="422151" y="365219"/>
        <a:ext cx="2038328" cy="1353536"/>
      </dsp:txXfrm>
    </dsp:sp>
    <dsp:sp modelId="{16C12660-8664-FD40-8E7B-077829DCB708}">
      <dsp:nvSpPr>
        <dsp:cNvPr id="0" name=""/>
        <dsp:cNvSpPr/>
      </dsp:nvSpPr>
      <dsp:spPr>
        <a:xfrm>
          <a:off x="930665" y="2127395"/>
          <a:ext cx="899765" cy="899765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155606" y="2127395"/>
        <a:ext cx="449883" cy="674824"/>
      </dsp:txXfrm>
    </dsp:sp>
    <dsp:sp modelId="{9D441C1B-C7AF-8247-8408-4776C4CBA1B3}">
      <dsp:nvSpPr>
        <dsp:cNvPr id="0" name=""/>
        <dsp:cNvSpPr/>
      </dsp:nvSpPr>
      <dsp:spPr>
        <a:xfrm>
          <a:off x="0" y="3067793"/>
          <a:ext cx="2800099" cy="19158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Cholinergic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 “REM-on” neurons in MPRF</a:t>
          </a:r>
          <a:endParaRPr lang="en-US" sz="2100" kern="1200" dirty="0"/>
        </a:p>
      </dsp:txBody>
      <dsp:txXfrm>
        <a:off x="410065" y="3348358"/>
        <a:ext cx="1979969" cy="1354687"/>
      </dsp:txXfrm>
    </dsp:sp>
    <dsp:sp modelId="{C767BC5E-8F59-9E42-9033-DF18F74521DE}">
      <dsp:nvSpPr>
        <dsp:cNvPr id="0" name=""/>
        <dsp:cNvSpPr/>
      </dsp:nvSpPr>
      <dsp:spPr>
        <a:xfrm rot="29528" flipH="1">
          <a:off x="5339735" y="2184091"/>
          <a:ext cx="627561" cy="601155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5520078" y="2305097"/>
        <a:ext cx="447215" cy="360693"/>
      </dsp:txXfrm>
    </dsp:sp>
    <dsp:sp modelId="{591D2D84-AA61-2742-9986-6091D664B836}">
      <dsp:nvSpPr>
        <dsp:cNvPr id="0" name=""/>
        <dsp:cNvSpPr/>
      </dsp:nvSpPr>
      <dsp:spPr>
        <a:xfrm>
          <a:off x="6431851" y="1636749"/>
          <a:ext cx="1841850" cy="16934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NREM</a:t>
          </a:r>
          <a:endParaRPr lang="en-US" sz="3600" kern="1200" dirty="0"/>
        </a:p>
      </dsp:txBody>
      <dsp:txXfrm>
        <a:off x="6701584" y="1884749"/>
        <a:ext cx="1302384" cy="11974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563A8F-A360-924A-AD5F-1F5A325D5D92}">
      <dsp:nvSpPr>
        <dsp:cNvPr id="0" name=""/>
        <dsp:cNvSpPr/>
      </dsp:nvSpPr>
      <dsp:spPr>
        <a:xfrm>
          <a:off x="0" y="84893"/>
          <a:ext cx="2882630" cy="191418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100" kern="1200" dirty="0" err="1" smtClean="0"/>
            <a:t>Aminergic</a:t>
          </a:r>
          <a:r>
            <a:rPr lang="en-US" sz="2100" kern="1200" dirty="0" smtClean="0"/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100" kern="1200" dirty="0" smtClean="0"/>
            <a:t>“REM-off”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neurons in brainstem</a:t>
          </a:r>
        </a:p>
      </dsp:txBody>
      <dsp:txXfrm>
        <a:off x="422151" y="365219"/>
        <a:ext cx="2038328" cy="1353536"/>
      </dsp:txXfrm>
    </dsp:sp>
    <dsp:sp modelId="{16C12660-8664-FD40-8E7B-077829DCB708}">
      <dsp:nvSpPr>
        <dsp:cNvPr id="0" name=""/>
        <dsp:cNvSpPr/>
      </dsp:nvSpPr>
      <dsp:spPr>
        <a:xfrm>
          <a:off x="930665" y="2127395"/>
          <a:ext cx="899765" cy="899765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155606" y="2127395"/>
        <a:ext cx="449883" cy="674824"/>
      </dsp:txXfrm>
    </dsp:sp>
    <dsp:sp modelId="{9D441C1B-C7AF-8247-8408-4776C4CBA1B3}">
      <dsp:nvSpPr>
        <dsp:cNvPr id="0" name=""/>
        <dsp:cNvSpPr/>
      </dsp:nvSpPr>
      <dsp:spPr>
        <a:xfrm>
          <a:off x="0" y="3067793"/>
          <a:ext cx="2800099" cy="19158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Cholinergic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“REM-on” neurons in MPRF</a:t>
          </a:r>
          <a:endParaRPr lang="en-US" sz="2100" kern="1200" dirty="0"/>
        </a:p>
      </dsp:txBody>
      <dsp:txXfrm>
        <a:off x="410065" y="3348358"/>
        <a:ext cx="1979969" cy="1354687"/>
      </dsp:txXfrm>
    </dsp:sp>
    <dsp:sp modelId="{C767BC5E-8F59-9E42-9033-DF18F74521DE}">
      <dsp:nvSpPr>
        <dsp:cNvPr id="0" name=""/>
        <dsp:cNvSpPr/>
      </dsp:nvSpPr>
      <dsp:spPr>
        <a:xfrm rot="29528" flipH="1">
          <a:off x="5339735" y="2184091"/>
          <a:ext cx="627561" cy="601155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5520078" y="2305097"/>
        <a:ext cx="447215" cy="360693"/>
      </dsp:txXfrm>
    </dsp:sp>
    <dsp:sp modelId="{591D2D84-AA61-2742-9986-6091D664B836}">
      <dsp:nvSpPr>
        <dsp:cNvPr id="0" name=""/>
        <dsp:cNvSpPr/>
      </dsp:nvSpPr>
      <dsp:spPr>
        <a:xfrm>
          <a:off x="6431851" y="1636749"/>
          <a:ext cx="1841850" cy="16934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NREM</a:t>
          </a:r>
          <a:endParaRPr lang="en-US" sz="3600" kern="1200" dirty="0"/>
        </a:p>
      </dsp:txBody>
      <dsp:txXfrm>
        <a:off x="6701584" y="1884749"/>
        <a:ext cx="1302384" cy="11974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21348-A5A1-C947-B596-9C8648396247}">
      <dsp:nvSpPr>
        <dsp:cNvPr id="0" name=""/>
        <dsp:cNvSpPr/>
      </dsp:nvSpPr>
      <dsp:spPr>
        <a:xfrm>
          <a:off x="2917167" y="1875947"/>
          <a:ext cx="1574527" cy="15745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latin typeface="+mn-lt"/>
            </a:rPr>
            <a:t>Current research</a:t>
          </a:r>
          <a:endParaRPr lang="en-US" sz="2300" b="1" kern="1200" dirty="0">
            <a:latin typeface="+mn-lt"/>
          </a:endParaRPr>
        </a:p>
      </dsp:txBody>
      <dsp:txXfrm>
        <a:off x="3147751" y="2106531"/>
        <a:ext cx="1113359" cy="1113359"/>
      </dsp:txXfrm>
    </dsp:sp>
    <dsp:sp modelId="{68B6C22E-422B-5742-8D5A-33574E497449}">
      <dsp:nvSpPr>
        <dsp:cNvPr id="0" name=""/>
        <dsp:cNvSpPr/>
      </dsp:nvSpPr>
      <dsp:spPr>
        <a:xfrm rot="12900000">
          <a:off x="1904474" y="1600951"/>
          <a:ext cx="1206649" cy="44874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43A78-8654-EF48-B652-6A44FCCF031B}">
      <dsp:nvSpPr>
        <dsp:cNvPr id="0" name=""/>
        <dsp:cNvSpPr/>
      </dsp:nvSpPr>
      <dsp:spPr>
        <a:xfrm>
          <a:off x="1265683" y="880948"/>
          <a:ext cx="1495801" cy="1196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+mn-lt"/>
            </a:rPr>
            <a:t>Sleep basics</a:t>
          </a:r>
          <a:endParaRPr lang="en-US" sz="1700" b="1" kern="1200" dirty="0">
            <a:latin typeface="+mn-lt"/>
          </a:endParaRPr>
        </a:p>
      </dsp:txBody>
      <dsp:txXfrm>
        <a:off x="1300731" y="915996"/>
        <a:ext cx="1425705" cy="1126545"/>
      </dsp:txXfrm>
    </dsp:sp>
    <dsp:sp modelId="{779CE10E-2B67-9244-BE5A-A371A68592AD}">
      <dsp:nvSpPr>
        <dsp:cNvPr id="0" name=""/>
        <dsp:cNvSpPr/>
      </dsp:nvSpPr>
      <dsp:spPr>
        <a:xfrm rot="16200000">
          <a:off x="3101106" y="978024"/>
          <a:ext cx="1206649" cy="44874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4ACD35-C8DC-524C-9C20-715DA6AE9329}">
      <dsp:nvSpPr>
        <dsp:cNvPr id="0" name=""/>
        <dsp:cNvSpPr/>
      </dsp:nvSpPr>
      <dsp:spPr>
        <a:xfrm>
          <a:off x="2956530" y="749"/>
          <a:ext cx="1495801" cy="1196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+mn-lt"/>
              <a:cs typeface="Cadara"/>
            </a:rPr>
            <a:t>Neural bases</a:t>
          </a:r>
          <a:endParaRPr lang="en-US" sz="1700" b="1" kern="1200" dirty="0">
            <a:latin typeface="+mn-lt"/>
            <a:cs typeface="Cadara"/>
          </a:endParaRPr>
        </a:p>
      </dsp:txBody>
      <dsp:txXfrm>
        <a:off x="2991578" y="35797"/>
        <a:ext cx="1425705" cy="1126545"/>
      </dsp:txXfrm>
    </dsp:sp>
    <dsp:sp modelId="{71C91D84-8FA5-F34E-A304-810FE57E09A6}">
      <dsp:nvSpPr>
        <dsp:cNvPr id="0" name=""/>
        <dsp:cNvSpPr/>
      </dsp:nvSpPr>
      <dsp:spPr>
        <a:xfrm rot="19500000">
          <a:off x="4297737" y="1600951"/>
          <a:ext cx="1206649" cy="44874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A4583-37C3-AE46-AF34-8A9293AB2F79}">
      <dsp:nvSpPr>
        <dsp:cNvPr id="0" name=""/>
        <dsp:cNvSpPr/>
      </dsp:nvSpPr>
      <dsp:spPr>
        <a:xfrm>
          <a:off x="4647376" y="880948"/>
          <a:ext cx="1495801" cy="1196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+mn-lt"/>
            </a:rPr>
            <a:t>Computations</a:t>
          </a:r>
          <a:endParaRPr lang="en-US" sz="1700" b="1" kern="1200" dirty="0">
            <a:latin typeface="+mn-lt"/>
          </a:endParaRPr>
        </a:p>
      </dsp:txBody>
      <dsp:txXfrm>
        <a:off x="4682424" y="915996"/>
        <a:ext cx="1425705" cy="11265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409F8-F9B5-5A48-B597-F627419A3160}" type="datetimeFigureOut">
              <a:rPr lang="en-US" smtClean="0"/>
              <a:t>10/21/11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83100-BFDD-224E-85DE-980878060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47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These dreams, which tend to be highly </a:t>
            </a:r>
            <a:r>
              <a:rPr lang="en-US" baseline="0" dirty="0" err="1" smtClean="0"/>
              <a:t>hypnogogic</a:t>
            </a:r>
            <a:r>
              <a:rPr lang="en-US" baseline="0" dirty="0" smtClean="0"/>
              <a:t> in nature, start with veridical replay of the interactive learning task early in the night. However, what they found was that as sleep progressed, the reported </a:t>
            </a:r>
            <a:r>
              <a:rPr lang="en-US" baseline="0" dirty="0" err="1" smtClean="0"/>
              <a:t>mentations</a:t>
            </a:r>
            <a:r>
              <a:rPr lang="en-US" baseline="0" dirty="0" smtClean="0"/>
              <a:t> seemed to combine with other memory traces, indicating that memories were being consolidated and abstracted as the night went on. This is consistent with the Payne and </a:t>
            </a:r>
            <a:r>
              <a:rPr lang="en-US" baseline="0" dirty="0" err="1" smtClean="0"/>
              <a:t>Nadel’s</a:t>
            </a:r>
            <a:r>
              <a:rPr lang="en-US" baseline="0" dirty="0" smtClean="0"/>
              <a:t> hypothesis that as </a:t>
            </a:r>
            <a:r>
              <a:rPr lang="en-US" baseline="0" dirty="0" err="1" smtClean="0"/>
              <a:t>hippocampal</a:t>
            </a:r>
            <a:r>
              <a:rPr lang="en-US" baseline="0" dirty="0" smtClean="0"/>
              <a:t> </a:t>
            </a:r>
            <a:r>
              <a:rPr lang="en-US" baseline="0" smtClean="0"/>
              <a:t>involvement decreases, </a:t>
            </a:r>
            <a:r>
              <a:rPr lang="en-US" baseline="0" dirty="0" smtClean="0"/>
              <a:t>the memory replay became less dependant on this structure and more integrated in the existing neocortical networks.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2908-8099-4437-AF12-5632951A5FA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Evidence for this can be found in</a:t>
            </a:r>
            <a:r>
              <a:rPr lang="en-US" baseline="0" dirty="0" smtClean="0"/>
              <a:t> the varying levels of </a:t>
            </a:r>
            <a:r>
              <a:rPr lang="en-US" baseline="0" dirty="0" err="1" smtClean="0"/>
              <a:t>cortisol</a:t>
            </a:r>
            <a:r>
              <a:rPr lang="en-US" baseline="0" dirty="0" smtClean="0"/>
              <a:t> during sleep. This hormone, which is known to disrupt </a:t>
            </a:r>
            <a:r>
              <a:rPr lang="en-US" baseline="0" dirty="0" err="1" smtClean="0"/>
              <a:t>hippocampal</a:t>
            </a:r>
            <a:r>
              <a:rPr lang="en-US" baseline="0" dirty="0" smtClean="0"/>
              <a:t> function, is at its lowest level early in the night, when NREM sleep is most prevalent. Therefore, the hippocampus, which is responsible for declarative memory processing, is communicating with other structures at a normal level when </a:t>
            </a:r>
            <a:r>
              <a:rPr lang="en-US" baseline="0" dirty="0" err="1" smtClean="0"/>
              <a:t>cortisol</a:t>
            </a:r>
            <a:r>
              <a:rPr lang="en-US" baseline="0" dirty="0" smtClean="0"/>
              <a:t> levels are low. This may account for the episodic dreams experienced during NREM.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2908-8099-4437-AF12-5632951A5FA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the night progresses, </a:t>
            </a:r>
            <a:r>
              <a:rPr lang="en-US" dirty="0" err="1" smtClean="0"/>
              <a:t>cortisol</a:t>
            </a:r>
            <a:r>
              <a:rPr lang="en-US" baseline="0" dirty="0" smtClean="0"/>
              <a:t> release increases, which disrupts the </a:t>
            </a:r>
            <a:r>
              <a:rPr lang="en-US" baseline="0" dirty="0" err="1" smtClean="0"/>
              <a:t>hippocampal</a:t>
            </a:r>
            <a:r>
              <a:rPr lang="en-US" baseline="0" dirty="0" smtClean="0"/>
              <a:t>/neocortical communication necessary for episodic memory processing. Without </a:t>
            </a:r>
            <a:r>
              <a:rPr lang="en-US" baseline="0" dirty="0" err="1" smtClean="0"/>
              <a:t>hippocampal</a:t>
            </a:r>
            <a:r>
              <a:rPr lang="en-US" baseline="0" dirty="0" smtClean="0"/>
              <a:t> input, the </a:t>
            </a:r>
            <a:r>
              <a:rPr lang="en-US" baseline="0" dirty="0" err="1" smtClean="0"/>
              <a:t>neocortex</a:t>
            </a:r>
            <a:r>
              <a:rPr lang="en-US" baseline="0" dirty="0" smtClean="0"/>
              <a:t> (where our associations are stored) activates memory fragments and concepts, which become synthesized into a dream narrative or story, which is often complex in nature.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2908-8099-4437-AF12-5632951A5FA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10/21/11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10/21/11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10/21/11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10/21/11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10/21/11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10/21/11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10/21/11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10/21/11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10/21/11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10/21/11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10/21/11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10/21/11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8" Type="http://schemas.openxmlformats.org/officeDocument/2006/relationships/image" Target="../media/image6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diagramData" Target="../diagrams/data7.xml"/><Relationship Id="rId5" Type="http://schemas.openxmlformats.org/officeDocument/2006/relationships/diagramLayout" Target="../diagrams/layout7.xml"/><Relationship Id="rId6" Type="http://schemas.openxmlformats.org/officeDocument/2006/relationships/diagramQuickStyle" Target="../diagrams/quickStyle7.xml"/><Relationship Id="rId7" Type="http://schemas.openxmlformats.org/officeDocument/2006/relationships/diagramColors" Target="../diagrams/colors7.xml"/><Relationship Id="rId8" Type="http://schemas.microsoft.com/office/2007/relationships/diagramDrawing" Target="../diagrams/drawing7.xml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diagramData" Target="../diagrams/data8.xml"/><Relationship Id="rId5" Type="http://schemas.openxmlformats.org/officeDocument/2006/relationships/diagramLayout" Target="../diagrams/layout8.xml"/><Relationship Id="rId6" Type="http://schemas.openxmlformats.org/officeDocument/2006/relationships/diagramQuickStyle" Target="../diagrams/quickStyle8.xml"/><Relationship Id="rId7" Type="http://schemas.openxmlformats.org/officeDocument/2006/relationships/diagramColors" Target="../diagrams/colors8.xml"/><Relationship Id="rId8" Type="http://schemas.microsoft.com/office/2007/relationships/diagramDrawing" Target="../diagrams/drawing8.xml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chart" Target="../charts/chart1.xml"/><Relationship Id="rId5" Type="http://schemas.openxmlformats.org/officeDocument/2006/relationships/image" Target="../media/image12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chart" Target="../charts/chart2.xml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3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3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95516"/>
            <a:ext cx="7772400" cy="1780108"/>
          </a:xfrm>
        </p:spPr>
        <p:txBody>
          <a:bodyPr/>
          <a:lstStyle/>
          <a:p>
            <a:r>
              <a:rPr lang="en-US" dirty="0" smtClean="0"/>
              <a:t>Sleep and Memory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92601"/>
            <a:ext cx="6400800" cy="1473200"/>
          </a:xfrm>
        </p:spPr>
        <p:txBody>
          <a:bodyPr/>
          <a:lstStyle/>
          <a:p>
            <a:r>
              <a:rPr lang="en-US" dirty="0" smtClean="0"/>
              <a:t>PSYC 506A</a:t>
            </a:r>
          </a:p>
          <a:p>
            <a:r>
              <a:rPr lang="en-US" dirty="0" smtClean="0"/>
              <a:t>Natalie Bryant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527" y="362641"/>
            <a:ext cx="2475117" cy="247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77"/>
    </mc:Choice>
    <mc:Fallback xmlns="">
      <p:transition xmlns:p14="http://schemas.microsoft.com/office/powerpoint/2010/main" spd="slow" advTm="1347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433097"/>
              </p:ext>
            </p:extLst>
          </p:nvPr>
        </p:nvGraphicFramePr>
        <p:xfrm>
          <a:off x="872067" y="1800995"/>
          <a:ext cx="7408333" cy="4983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2264072" y="3981148"/>
            <a:ext cx="132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inhibition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71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333"/>
    </mc:Choice>
    <mc:Fallback xmlns="">
      <p:transition xmlns:p14="http://schemas.microsoft.com/office/powerpoint/2010/main" spd="slow" advTm="4333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6096633"/>
              </p:ext>
            </p:extLst>
          </p:nvPr>
        </p:nvGraphicFramePr>
        <p:xfrm>
          <a:off x="872067" y="1800995"/>
          <a:ext cx="7408333" cy="4983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Up Arrow 14"/>
          <p:cNvSpPr/>
          <p:nvPr/>
        </p:nvSpPr>
        <p:spPr>
          <a:xfrm>
            <a:off x="2398177" y="3862307"/>
            <a:ext cx="1065010" cy="1054457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200000">
            <a:off x="2277004" y="4069756"/>
            <a:ext cx="132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inhibition</a:t>
            </a:r>
            <a:endParaRPr lang="en-US" dirty="0"/>
          </a:p>
        </p:txBody>
      </p:sp>
      <p:sp>
        <p:nvSpPr>
          <p:cNvPr id="2" name="&quot;No&quot; Symbol 1"/>
          <p:cNvSpPr/>
          <p:nvPr/>
        </p:nvSpPr>
        <p:spPr>
          <a:xfrm>
            <a:off x="606599" y="1591058"/>
            <a:ext cx="4587402" cy="2271250"/>
          </a:xfrm>
          <a:prstGeom prst="noSmoking">
            <a:avLst>
              <a:gd name="adj" fmla="val 645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Line Callout 1 4"/>
          <p:cNvSpPr/>
          <p:nvPr/>
        </p:nvSpPr>
        <p:spPr>
          <a:xfrm>
            <a:off x="5819556" y="2103619"/>
            <a:ext cx="1725014" cy="1025126"/>
          </a:xfrm>
          <a:prstGeom prst="borderCallout1">
            <a:avLst>
              <a:gd name="adj1" fmla="val 40942"/>
              <a:gd name="adj2" fmla="val 1557"/>
              <a:gd name="adj3" fmla="val 97705"/>
              <a:gd name="adj4" fmla="val -42729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Shut down of </a:t>
            </a:r>
            <a:r>
              <a:rPr lang="en-US" dirty="0" err="1" smtClean="0"/>
              <a:t>hypocretinergic</a:t>
            </a:r>
            <a:r>
              <a:rPr lang="en-US" dirty="0" smtClean="0"/>
              <a:t> neurons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0096" y="338328"/>
            <a:ext cx="1325838" cy="150893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9501793">
            <a:off x="5299601" y="954341"/>
            <a:ext cx="1438320" cy="24681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6890580" y="777272"/>
            <a:ext cx="435993" cy="549777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e Callout 1 9"/>
          <p:cNvSpPr/>
          <p:nvPr/>
        </p:nvSpPr>
        <p:spPr>
          <a:xfrm>
            <a:off x="7622856" y="564436"/>
            <a:ext cx="1315087" cy="1026621"/>
          </a:xfrm>
          <a:prstGeom prst="borderCallout1">
            <a:avLst>
              <a:gd name="adj1" fmla="val 100001"/>
              <a:gd name="adj2" fmla="val 50766"/>
              <a:gd name="adj3" fmla="val 197445"/>
              <a:gd name="adj4" fmla="val -3738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Build up of adenosine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111523" y="3334281"/>
            <a:ext cx="2168877" cy="1994129"/>
            <a:chOff x="5236408" y="1494911"/>
            <a:chExt cx="2168877" cy="1994129"/>
          </a:xfrm>
        </p:grpSpPr>
        <p:sp>
          <p:nvSpPr>
            <p:cNvPr id="13" name="Oval 12"/>
            <p:cNvSpPr/>
            <p:nvPr/>
          </p:nvSpPr>
          <p:spPr>
            <a:xfrm>
              <a:off x="5236408" y="1494911"/>
              <a:ext cx="2168877" cy="1994129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4"/>
            <p:cNvSpPr/>
            <p:nvPr/>
          </p:nvSpPr>
          <p:spPr>
            <a:xfrm>
              <a:off x="5554033" y="1786944"/>
              <a:ext cx="1533627" cy="14100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9690" tIns="59690" rIns="59690" bIns="59690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700" kern="1200" dirty="0" smtClean="0"/>
                <a:t>Sleep</a:t>
              </a:r>
              <a:endParaRPr lang="en-US" sz="4700" kern="12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8740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98"/>
    </mc:Choice>
    <mc:Fallback xmlns="">
      <p:transition xmlns:p14="http://schemas.microsoft.com/office/powerpoint/2010/main" spd="slow" advTm="4229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REM differs from SWS</a:t>
            </a:r>
          </a:p>
          <a:p>
            <a:pPr lvl="1"/>
            <a:r>
              <a:rPr lang="en-US" dirty="0" smtClean="0"/>
              <a:t>Cortical activity is desynchronized</a:t>
            </a:r>
          </a:p>
          <a:p>
            <a:pPr lvl="1"/>
            <a:r>
              <a:rPr lang="en-US" dirty="0" smtClean="0"/>
              <a:t>Bursts of activity (PGO waves) that occur in time with rapid eye movements</a:t>
            </a:r>
          </a:p>
          <a:p>
            <a:pPr lvl="1"/>
            <a:r>
              <a:rPr lang="en-US" dirty="0" smtClean="0"/>
              <a:t>Muscular paralysis</a:t>
            </a:r>
          </a:p>
          <a:p>
            <a:r>
              <a:rPr lang="en-US" dirty="0" smtClean="0"/>
              <a:t>What is coordinating all these systems?</a:t>
            </a:r>
          </a:p>
          <a:p>
            <a:pPr lvl="1"/>
            <a:r>
              <a:rPr lang="en-US" dirty="0" smtClean="0"/>
              <a:t>There must be some sort of “central system” (Hobson, 1988)</a:t>
            </a:r>
          </a:p>
          <a:p>
            <a:pPr lvl="1"/>
            <a:r>
              <a:rPr lang="en-US" dirty="0" smtClean="0"/>
              <a:t>Hobson said, “let’s look at the brainstem!”</a:t>
            </a:r>
          </a:p>
          <a:p>
            <a:pPr lvl="2"/>
            <a:r>
              <a:rPr lang="en-US" dirty="0" smtClean="0"/>
              <a:t>Knows how to network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21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598"/>
    </mc:Choice>
    <mc:Fallback xmlns="">
      <p:transition xmlns:p14="http://schemas.microsoft.com/office/powerpoint/2010/main" spd="slow" advTm="6359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"The brainstem is a nightly battleground of warring neuronal factions, and REM sleep and dreaming are the result of temporary domination of one neuronal population </a:t>
            </a:r>
            <a:r>
              <a:rPr lang="en-US" b="1" dirty="0" smtClean="0"/>
              <a:t>over another. </a:t>
            </a:r>
            <a:r>
              <a:rPr lang="en-US" b="1" dirty="0"/>
              <a:t>Victorious is a troop of reticular formation neurons concentrated mainly in the </a:t>
            </a:r>
            <a:r>
              <a:rPr lang="en-US" b="1" dirty="0" err="1" smtClean="0"/>
              <a:t>pontine</a:t>
            </a:r>
            <a:r>
              <a:rPr lang="en-US" b="1" dirty="0" smtClean="0"/>
              <a:t> </a:t>
            </a:r>
            <a:r>
              <a:rPr lang="en-US" b="1" dirty="0"/>
              <a:t>portion of the brain stem; owing to their fusillades </a:t>
            </a:r>
            <a:r>
              <a:rPr lang="en-US" b="1" dirty="0" smtClean="0"/>
              <a:t>of firing </a:t>
            </a:r>
            <a:r>
              <a:rPr lang="en-US" b="1" dirty="0"/>
              <a:t>in association with REM-sleep events, these </a:t>
            </a:r>
            <a:r>
              <a:rPr lang="en-US" b="1" dirty="0" err="1"/>
              <a:t>pontine</a:t>
            </a:r>
            <a:r>
              <a:rPr lang="en-US" b="1" dirty="0"/>
              <a:t> reticular neurons are likely to play the executive role in the generation of REM sleep and dreaming. Sharing the white flag of temporary surrender is a population of </a:t>
            </a:r>
            <a:r>
              <a:rPr lang="en-US" b="1" dirty="0" err="1"/>
              <a:t>aminergic</a:t>
            </a:r>
            <a:r>
              <a:rPr lang="en-US" b="1" dirty="0"/>
              <a:t> neurons located in the locus </a:t>
            </a:r>
            <a:r>
              <a:rPr lang="en-US" b="1" dirty="0" err="1" smtClean="0"/>
              <a:t>ceoruleus</a:t>
            </a:r>
            <a:r>
              <a:rPr lang="en-US" b="1" dirty="0"/>
              <a:t>, the raphe nuclei, and the </a:t>
            </a:r>
            <a:r>
              <a:rPr lang="en-US" b="1" dirty="0" err="1"/>
              <a:t>paribrachial</a:t>
            </a:r>
            <a:r>
              <a:rPr lang="en-US" b="1" dirty="0"/>
              <a:t> regions of the anterior </a:t>
            </a:r>
            <a:r>
              <a:rPr lang="en-US" b="1" dirty="0" err="1"/>
              <a:t>pontine</a:t>
            </a:r>
            <a:r>
              <a:rPr lang="en-US" b="1" dirty="0"/>
              <a:t> brain stem; hardly a shot is fired by this neuronal phalanx during REM sleep. By virtue of this ceasefire, these </a:t>
            </a:r>
            <a:r>
              <a:rPr lang="en-US" b="1" dirty="0" err="1"/>
              <a:t>aminergic</a:t>
            </a:r>
            <a:r>
              <a:rPr lang="en-US" b="1" dirty="0"/>
              <a:t> neurons are likely to play a permissive role in the generation of REM sleep." </a:t>
            </a:r>
            <a:endParaRPr lang="en-US" b="1" dirty="0" smtClean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Hobson’s Flare for the Dramatic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92081" y="6488668"/>
            <a:ext cx="3551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Hobson, </a:t>
            </a:r>
            <a:r>
              <a:rPr lang="en-US" i="1" dirty="0" smtClean="0"/>
              <a:t>The Dreaming Brain</a:t>
            </a:r>
            <a:r>
              <a:rPr lang="en-US" dirty="0" smtClean="0"/>
              <a:t>, 1988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8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088"/>
    </mc:Choice>
    <mc:Fallback xmlns="">
      <p:transition xmlns:p14="http://schemas.microsoft.com/office/powerpoint/2010/main" spd="slow" advTm="7308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923" y="5134834"/>
            <a:ext cx="1676400" cy="1244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Hobson’s Reciprocal-Interaction Model for REM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9421436"/>
              </p:ext>
            </p:extLst>
          </p:nvPr>
        </p:nvGraphicFramePr>
        <p:xfrm>
          <a:off x="870297" y="1800995"/>
          <a:ext cx="8273702" cy="4983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1588500" y="3981147"/>
            <a:ext cx="132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inhibition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3829948" y="2117587"/>
            <a:ext cx="1491664" cy="7860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Raphe nuclei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462715" y="2358225"/>
            <a:ext cx="1693240" cy="7860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Locus </a:t>
            </a:r>
            <a:r>
              <a:rPr lang="en-US" dirty="0" err="1" smtClean="0"/>
              <a:t>coeruleus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088298" y="3144300"/>
            <a:ext cx="1968050" cy="7860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Paribrachial</a:t>
            </a:r>
            <a:r>
              <a:rPr lang="en-US" dirty="0" smtClean="0"/>
              <a:t> regions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120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28"/>
    </mc:Choice>
    <mc:Fallback xmlns="">
      <p:transition xmlns:p14="http://schemas.microsoft.com/office/powerpoint/2010/main" spd="slow" advTm="3712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723" y="2258871"/>
            <a:ext cx="1676400" cy="1244600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257585"/>
              </p:ext>
            </p:extLst>
          </p:nvPr>
        </p:nvGraphicFramePr>
        <p:xfrm>
          <a:off x="870297" y="1800995"/>
          <a:ext cx="8273702" cy="4983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Hobson’s Reciprocal-Interaction Model for REM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3784600"/>
            <a:ext cx="1270000" cy="104355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Excitatory Influence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57200" y="4828155"/>
            <a:ext cx="812800" cy="892312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Up Arrow 12"/>
          <p:cNvSpPr/>
          <p:nvPr/>
        </p:nvSpPr>
        <p:spPr>
          <a:xfrm>
            <a:off x="1747470" y="3773698"/>
            <a:ext cx="1065010" cy="1054457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200000">
            <a:off x="1588500" y="3981147"/>
            <a:ext cx="132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inhibition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7280988" y="3429000"/>
            <a:ext cx="1841850" cy="1693450"/>
            <a:chOff x="6431851" y="1636749"/>
            <a:chExt cx="1841850" cy="1693450"/>
          </a:xfrm>
        </p:grpSpPr>
        <p:sp>
          <p:nvSpPr>
            <p:cNvPr id="15" name="Oval 14"/>
            <p:cNvSpPr/>
            <p:nvPr/>
          </p:nvSpPr>
          <p:spPr>
            <a:xfrm>
              <a:off x="6431851" y="1636749"/>
              <a:ext cx="1841850" cy="1693450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4"/>
            <p:cNvSpPr/>
            <p:nvPr/>
          </p:nvSpPr>
          <p:spPr>
            <a:xfrm>
              <a:off x="6701584" y="1884749"/>
              <a:ext cx="1302384" cy="11974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/>
                <a:t>REM</a:t>
              </a:r>
              <a:endParaRPr lang="en-US" sz="3600" kern="1200" dirty="0"/>
            </a:p>
          </p:txBody>
        </p:sp>
      </p:grpSp>
      <p:sp>
        <p:nvSpPr>
          <p:cNvPr id="18" name="Explosion 1 17"/>
          <p:cNvSpPr/>
          <p:nvPr/>
        </p:nvSpPr>
        <p:spPr>
          <a:xfrm>
            <a:off x="3192723" y="3588891"/>
            <a:ext cx="2334840" cy="1329119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Cortical activation</a:t>
            </a:r>
            <a:endParaRPr lang="en-US" dirty="0"/>
          </a:p>
        </p:txBody>
      </p:sp>
      <p:sp>
        <p:nvSpPr>
          <p:cNvPr id="19" name="Explosion 1 18"/>
          <p:cNvSpPr/>
          <p:nvPr/>
        </p:nvSpPr>
        <p:spPr>
          <a:xfrm>
            <a:off x="5215881" y="4547808"/>
            <a:ext cx="2334840" cy="1329119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PGO waves and REMs</a:t>
            </a:r>
            <a:endParaRPr lang="en-US" dirty="0"/>
          </a:p>
        </p:txBody>
      </p:sp>
      <p:sp>
        <p:nvSpPr>
          <p:cNvPr id="20" name="Explosion 1 19"/>
          <p:cNvSpPr/>
          <p:nvPr/>
        </p:nvSpPr>
        <p:spPr>
          <a:xfrm>
            <a:off x="3842833" y="5612032"/>
            <a:ext cx="2334840" cy="1329119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Muscle </a:t>
            </a:r>
            <a:r>
              <a:rPr lang="en-US" dirty="0" err="1" smtClean="0"/>
              <a:t>atonia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192723" y="4828155"/>
            <a:ext cx="508980" cy="294295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447213" y="5274852"/>
            <a:ext cx="1870758" cy="156840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447213" y="5720467"/>
            <a:ext cx="508980" cy="264895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3940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562"/>
    </mc:Choice>
    <mc:Fallback xmlns="">
      <p:transition xmlns:p14="http://schemas.microsoft.com/office/powerpoint/2010/main" spd="slow" advTm="5456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Sleep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8695083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077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6"/>
    </mc:Choice>
    <mc:Fallback xmlns="">
      <p:transition xmlns:p14="http://schemas.microsoft.com/office/powerpoint/2010/main" spd="slow" advTm="177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Sleep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0476402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036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55"/>
    </mc:Choice>
    <mc:Fallback xmlns="">
      <p:transition xmlns:p14="http://schemas.microsoft.com/office/powerpoint/2010/main" spd="slow" advTm="795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Memory consolidation</a:t>
            </a:r>
          </a:p>
          <a:p>
            <a:pPr lvl="1"/>
            <a:r>
              <a:rPr lang="en-US" dirty="0"/>
              <a:t>Filing system of memory</a:t>
            </a:r>
          </a:p>
          <a:p>
            <a:pPr lvl="2"/>
            <a:r>
              <a:rPr lang="en-US" dirty="0" smtClean="0"/>
              <a:t>Replay (“reactivation”)</a:t>
            </a:r>
          </a:p>
          <a:p>
            <a:pPr lvl="3"/>
            <a:r>
              <a:rPr lang="en-US" dirty="0" smtClean="0"/>
              <a:t>Hippocampus</a:t>
            </a:r>
            <a:endParaRPr lang="en-US" dirty="0"/>
          </a:p>
          <a:p>
            <a:pPr lvl="2"/>
            <a:r>
              <a:rPr lang="en-US" dirty="0"/>
              <a:t>Compare </a:t>
            </a:r>
          </a:p>
          <a:p>
            <a:pPr lvl="2"/>
            <a:r>
              <a:rPr lang="en-US" dirty="0" smtClean="0"/>
              <a:t>Store through integration </a:t>
            </a:r>
            <a:r>
              <a:rPr lang="en-US" dirty="0"/>
              <a:t>or </a:t>
            </a:r>
            <a:r>
              <a:rPr lang="en-US" dirty="0" smtClean="0"/>
              <a:t>delete</a:t>
            </a:r>
          </a:p>
          <a:p>
            <a:pPr lvl="3"/>
            <a:r>
              <a:rPr lang="en-US" dirty="0" smtClean="0"/>
              <a:t>Cortex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Consolidation</a:t>
            </a:r>
            <a:endParaRPr lang="en-US" dirty="0"/>
          </a:p>
        </p:txBody>
      </p:sp>
      <p:pic>
        <p:nvPicPr>
          <p:cNvPr id="4" name="Picture 2" descr="http://www.google.com/url?source=imglanding&amp;ct=img&amp;q=http://www.margaretychu.com/images/photos/brain_file.jpg&amp;sa=X&amp;ei=QVA0Tq7cE5OtgQffgJ2WDQ&amp;ved=0CAQQ8wc&amp;usg=AFQjCNGgZYWpLk4zfS6IaRpsNrIxegeF-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280228"/>
            <a:ext cx="2828925" cy="2228850"/>
          </a:xfrm>
          <a:prstGeom prst="rect">
            <a:avLst/>
          </a:prstGeom>
          <a:noFill/>
        </p:spPr>
      </p:pic>
      <p:sp>
        <p:nvSpPr>
          <p:cNvPr id="5" name="Line Callout 1 4"/>
          <p:cNvSpPr/>
          <p:nvPr/>
        </p:nvSpPr>
        <p:spPr>
          <a:xfrm>
            <a:off x="276144" y="4719394"/>
            <a:ext cx="1191846" cy="937846"/>
          </a:xfrm>
          <a:prstGeom prst="borderCallout1">
            <a:avLst>
              <a:gd name="adj1" fmla="val -5208"/>
              <a:gd name="adj2" fmla="val 46585"/>
              <a:gd name="adj3" fmla="val -95833"/>
              <a:gd name="adj4" fmla="val 10674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Evidence in rats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093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43"/>
    </mc:Choice>
    <mc:Fallback xmlns="">
      <p:transition xmlns:p14="http://schemas.microsoft.com/office/powerpoint/2010/main" spd="slow" advTm="4664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Hippocampus </a:t>
            </a:r>
            <a:r>
              <a:rPr lang="en-US" dirty="0" smtClean="0">
                <a:sym typeface="Wingdings"/>
              </a:rPr>
              <a:t>Cortex 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Interaction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099" y="3192724"/>
            <a:ext cx="2588109" cy="2230367"/>
          </a:xfrm>
          <a:prstGeom prst="rect">
            <a:avLst/>
          </a:prstGeom>
        </p:spPr>
      </p:pic>
      <p:sp>
        <p:nvSpPr>
          <p:cNvPr id="5" name="Line Callout 1 4"/>
          <p:cNvSpPr/>
          <p:nvPr/>
        </p:nvSpPr>
        <p:spPr>
          <a:xfrm>
            <a:off x="6571384" y="2801652"/>
            <a:ext cx="2115416" cy="866698"/>
          </a:xfrm>
          <a:prstGeom prst="borderCallout1">
            <a:avLst>
              <a:gd name="adj1" fmla="val 51308"/>
              <a:gd name="adj2" fmla="val -3569"/>
              <a:gd name="adj3" fmla="val 107848"/>
              <a:gd name="adj4" fmla="val -7190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Memory replay/reactivation</a:t>
            </a:r>
            <a:endParaRPr lang="en-US" dirty="0"/>
          </a:p>
        </p:txBody>
      </p:sp>
      <p:sp>
        <p:nvSpPr>
          <p:cNvPr id="6" name="Line Callout 1 5"/>
          <p:cNvSpPr/>
          <p:nvPr/>
        </p:nvSpPr>
        <p:spPr>
          <a:xfrm>
            <a:off x="826462" y="5423091"/>
            <a:ext cx="2056078" cy="925976"/>
          </a:xfrm>
          <a:prstGeom prst="borderCallout1">
            <a:avLst>
              <a:gd name="adj1" fmla="val -3017"/>
              <a:gd name="adj2" fmla="val 50490"/>
              <a:gd name="adj3" fmla="val -118231"/>
              <a:gd name="adj4" fmla="val 16951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Cortical integration/consolidation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92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10"/>
    </mc:Choice>
    <mc:Fallback xmlns="">
      <p:transition xmlns:p14="http://schemas.microsoft.com/office/powerpoint/2010/main" spd="slow" advTm="3661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000" dirty="0"/>
              <a:t>“Dreaming permits each and every one of us to be quietly and safely insane every night of our lives</a:t>
            </a:r>
            <a:r>
              <a:rPr lang="en-US" sz="4000" dirty="0" smtClean="0"/>
              <a:t>.”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William Dement, in Newsweek, 1959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Dr. William C. Dement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658"/>
    </mc:Choice>
    <mc:Fallback xmlns="">
      <p:transition xmlns:p14="http://schemas.microsoft.com/office/powerpoint/2010/main" spd="slow" advTm="6865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 Hippocampal Cells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196" y="2272487"/>
            <a:ext cx="7269342" cy="2461386"/>
          </a:xfrm>
          <a:prstGeom prst="rect">
            <a:avLst/>
          </a:prstGeom>
        </p:spPr>
      </p:pic>
      <p:sp>
        <p:nvSpPr>
          <p:cNvPr id="7" name="Line Callout 1 6"/>
          <p:cNvSpPr/>
          <p:nvPr/>
        </p:nvSpPr>
        <p:spPr>
          <a:xfrm>
            <a:off x="3749317" y="5245538"/>
            <a:ext cx="3157187" cy="1551994"/>
          </a:xfrm>
          <a:prstGeom prst="borderCallout1">
            <a:avLst>
              <a:gd name="adj1" fmla="val -730"/>
              <a:gd name="adj2" fmla="val 49768"/>
              <a:gd name="adj3" fmla="val -52435"/>
              <a:gd name="adj4" fmla="val 912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More correlated than Sleep 1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Memory trace reactivated or maintained during sleep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6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594"/>
    </mc:Choice>
    <mc:Fallback xmlns="">
      <p:transition xmlns:p14="http://schemas.microsoft.com/office/powerpoint/2010/main" spd="slow" advTm="4659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Time-dependent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386" y="2548777"/>
            <a:ext cx="4357273" cy="2831729"/>
          </a:xfrm>
          <a:prstGeom prst="rect">
            <a:avLst/>
          </a:prstGeom>
        </p:spPr>
      </p:pic>
      <p:sp>
        <p:nvSpPr>
          <p:cNvPr id="6" name="Line Callout 1 5"/>
          <p:cNvSpPr/>
          <p:nvPr/>
        </p:nvSpPr>
        <p:spPr>
          <a:xfrm>
            <a:off x="2035918" y="5804861"/>
            <a:ext cx="2177023" cy="851581"/>
          </a:xfrm>
          <a:prstGeom prst="borderCallout1">
            <a:avLst>
              <a:gd name="adj1" fmla="val -4919"/>
              <a:gd name="adj2" fmla="val 49074"/>
              <a:gd name="adj3" fmla="val -128920"/>
              <a:gd name="adj4" fmla="val 11537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Reactivation is strongest in first 10 minutes</a:t>
            </a:r>
            <a:endParaRPr lang="en-US" dirty="0"/>
          </a:p>
        </p:txBody>
      </p:sp>
      <p:sp>
        <p:nvSpPr>
          <p:cNvPr id="7" name="Line Callout 1 6"/>
          <p:cNvSpPr/>
          <p:nvPr/>
        </p:nvSpPr>
        <p:spPr>
          <a:xfrm>
            <a:off x="6289177" y="5804861"/>
            <a:ext cx="1955289" cy="851581"/>
          </a:xfrm>
          <a:prstGeom prst="borderCallout1">
            <a:avLst>
              <a:gd name="adj1" fmla="val -2552"/>
              <a:gd name="adj2" fmla="val 50430"/>
              <a:gd name="adj3" fmla="val -119453"/>
              <a:gd name="adj4" fmla="val -431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Correlation decays with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58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74"/>
    </mc:Choice>
    <mc:Fallback xmlns="">
      <p:transition xmlns:p14="http://schemas.microsoft.com/office/powerpoint/2010/main" spd="slow" advTm="2207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Sleep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2820528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590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2"/>
    </mc:Choice>
    <mc:Fallback xmlns="">
      <p:transition xmlns:p14="http://schemas.microsoft.com/office/powerpoint/2010/main" spd="slow" advTm="301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Sleep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9867318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590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98"/>
    </mc:Choice>
    <mc:Fallback xmlns="">
      <p:transition xmlns:p14="http://schemas.microsoft.com/office/powerpoint/2010/main" spd="slow" advTm="979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58" y="186328"/>
            <a:ext cx="8610851" cy="1490071"/>
          </a:xfrm>
        </p:spPr>
        <p:txBody>
          <a:bodyPr>
            <a:normAutofit/>
          </a:bodyPr>
          <a:lstStyle/>
          <a:p>
            <a:r>
              <a:rPr lang="en-US" dirty="0" smtClean="0"/>
              <a:t>NREM/Sleep Onset Dreams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3097122"/>
              </p:ext>
            </p:extLst>
          </p:nvPr>
        </p:nvGraphicFramePr>
        <p:xfrm>
          <a:off x="457200" y="2514600"/>
          <a:ext cx="40386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00199" y="2667000"/>
            <a:ext cx="2087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Veridical replay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42672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Combined with other memory traces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981200" y="3124200"/>
            <a:ext cx="1981200" cy="1447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6581001"/>
            <a:ext cx="48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Wamsley</a:t>
            </a:r>
            <a:r>
              <a:rPr lang="en-US" sz="1200" dirty="0" smtClean="0"/>
              <a:t>, E., </a:t>
            </a:r>
            <a:r>
              <a:rPr lang="en-US" sz="1200" dirty="0" err="1" smtClean="0"/>
              <a:t>Stickgold</a:t>
            </a:r>
            <a:r>
              <a:rPr lang="en-US" sz="1200" dirty="0" smtClean="0"/>
              <a:t>, R. (2010)</a:t>
            </a:r>
            <a:r>
              <a:rPr lang="en-US" sz="1200" i="1" dirty="0" smtClean="0"/>
              <a:t> Sleep Medicine Clinics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1066800" y="5638800"/>
            <a:ext cx="4191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spcBef>
                <a:spcPts val="1800"/>
              </a:spcBef>
              <a:buFont typeface="Wingdings" pitchFamily="2" charset="2"/>
              <a:buChar char=""/>
            </a:pPr>
            <a:r>
              <a:rPr lang="en-US" sz="1700" dirty="0" smtClean="0">
                <a:solidFill>
                  <a:srgbClr val="FFFFFF"/>
                </a:solidFill>
                <a:effectLst>
                  <a:outerShdw blurRad="76200" sx="101000" sy="101000" algn="ctr" rotWithShape="0">
                    <a:srgbClr val="FFFFFF">
                      <a:lumMod val="85000"/>
                      <a:alpha val="40000"/>
                    </a:srgbClr>
                  </a:outerShdw>
                </a:effectLst>
              </a:rPr>
              <a:t>Reflection of memory consolidation process (abstraction)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2362200"/>
            <a:ext cx="2362200" cy="33892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Left"/>
            <a:lightRig rig="threePt" dir="t">
              <a:rot lat="0" lon="0" rev="0"/>
            </a:lightRig>
          </a:scene3d>
          <a:sp3d>
            <a:bevelT w="63500" h="63500"/>
          </a:sp3d>
        </p:spPr>
      </p:pic>
      <p:sp>
        <p:nvSpPr>
          <p:cNvPr id="3" name="Line Callout 1 2"/>
          <p:cNvSpPr/>
          <p:nvPr/>
        </p:nvSpPr>
        <p:spPr>
          <a:xfrm>
            <a:off x="3962400" y="1975265"/>
            <a:ext cx="1641418" cy="539335"/>
          </a:xfrm>
          <a:prstGeom prst="borderCallout1">
            <a:avLst>
              <a:gd name="adj1" fmla="val 18750"/>
              <a:gd name="adj2" fmla="val -8333"/>
              <a:gd name="adj3" fmla="val 146134"/>
              <a:gd name="adj4" fmla="val -5798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Reactivation </a:t>
            </a:r>
          </a:p>
          <a:p>
            <a:pPr algn="ctr"/>
            <a:r>
              <a:rPr lang="en-US" dirty="0" smtClean="0"/>
              <a:t>in rats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414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235"/>
    </mc:Choice>
    <mc:Fallback xmlns="">
      <p:transition xmlns:p14="http://schemas.microsoft.com/office/powerpoint/2010/main" spd="slow" advTm="14323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9" grpId="0"/>
      <p:bldP spid="10" grpId="0"/>
      <p:bldP spid="15" grpId="0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5004" r="-15004"/>
          <a:stretch/>
        </p:blipFill>
        <p:spPr>
          <a:xfrm>
            <a:off x="2157984" y="2548777"/>
            <a:ext cx="5504640" cy="357738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Rats vs. Humans</a:t>
            </a:r>
            <a:endParaRPr lang="en-US" dirty="0"/>
          </a:p>
        </p:txBody>
      </p:sp>
      <p:graphicFrame>
        <p:nvGraphicFramePr>
          <p:cNvPr id="4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9716219"/>
              </p:ext>
            </p:extLst>
          </p:nvPr>
        </p:nvGraphicFramePr>
        <p:xfrm>
          <a:off x="1065774" y="2211762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3251200" y="2720788"/>
            <a:ext cx="4411424" cy="2150036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541664">
            <a:off x="4012207" y="3210189"/>
            <a:ext cx="3223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Hippocampal</a:t>
            </a:r>
            <a:r>
              <a:rPr lang="en-US" sz="2000" b="1" dirty="0" smtClean="0">
                <a:solidFill>
                  <a:srgbClr val="6EE6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involvement?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646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442"/>
    </mc:Choice>
    <mc:Fallback xmlns="">
      <p:transition xmlns:p14="http://schemas.microsoft.com/office/powerpoint/2010/main" spd="slow" advTm="5444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Role of Cortisol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81200"/>
            <a:ext cx="6629400" cy="422452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2819400"/>
            <a:ext cx="4279096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396335"/>
            <a:ext cx="746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1200" dirty="0" smtClean="0"/>
          </a:p>
          <a:p>
            <a:pPr lvl="0"/>
            <a:r>
              <a:rPr lang="en-US" sz="1200" dirty="0" smtClean="0"/>
              <a:t>Payne, J., </a:t>
            </a:r>
            <a:r>
              <a:rPr lang="en-US" sz="1200" dirty="0" err="1" smtClean="0"/>
              <a:t>Nadel</a:t>
            </a:r>
            <a:r>
              <a:rPr lang="en-US" sz="1200" dirty="0" smtClean="0"/>
              <a:t>, L. (2004) </a:t>
            </a:r>
            <a:r>
              <a:rPr lang="en-US" sz="1200" i="1" dirty="0" smtClean="0"/>
              <a:t>Learning and Memory</a:t>
            </a:r>
            <a:r>
              <a:rPr lang="en-US" sz="1200" dirty="0" smtClean="0"/>
              <a:t>.</a:t>
            </a:r>
            <a:endParaRPr lang="en-US" sz="1200" i="1" dirty="0" smtClean="0"/>
          </a:p>
        </p:txBody>
      </p:sp>
      <p:sp>
        <p:nvSpPr>
          <p:cNvPr id="7" name="Oval 6"/>
          <p:cNvSpPr/>
          <p:nvPr/>
        </p:nvSpPr>
        <p:spPr>
          <a:xfrm>
            <a:off x="3124200" y="4572000"/>
            <a:ext cx="762000" cy="533400"/>
          </a:xfrm>
          <a:prstGeom prst="ellipse">
            <a:avLst/>
          </a:prstGeom>
          <a:noFill/>
          <a:ln>
            <a:solidFill>
              <a:srgbClr val="FF0000">
                <a:alpha val="8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5334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cortisol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hippocampal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involvement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0836" y="5410200"/>
            <a:ext cx="2973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Episodic dreams representing recently acquired memory trace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733800" y="5715000"/>
            <a:ext cx="2286000" cy="1588"/>
          </a:xfrm>
          <a:prstGeom prst="straightConnector1">
            <a:avLst/>
          </a:prstGeom>
          <a:ln>
            <a:solidFill>
              <a:srgbClr val="FF0000">
                <a:alpha val="80000"/>
              </a:srgb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0" stA="35000" endPos="35000" dist="12700" dir="5400000" sy="-100000" rotWithShape="0"/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3841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677"/>
    </mc:Choice>
    <mc:Fallback xmlns="">
      <p:transition xmlns:p14="http://schemas.microsoft.com/office/powerpoint/2010/main" spd="slow" advTm="9467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Role of Cortisol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81200"/>
            <a:ext cx="6629400" cy="422452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2819400"/>
            <a:ext cx="4279096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53340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cortisol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disrupted </a:t>
            </a:r>
          </a:p>
          <a:p>
            <a:pPr algn="ctr"/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hippocampal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 neocortical communication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Curved Connector 8"/>
          <p:cNvCxnSpPr/>
          <p:nvPr/>
        </p:nvCxnSpPr>
        <p:spPr>
          <a:xfrm rot="5400000" flipH="1" flipV="1">
            <a:off x="3086100" y="3848100"/>
            <a:ext cx="990600" cy="762000"/>
          </a:xfrm>
          <a:prstGeom prst="curvedConnector3">
            <a:avLst>
              <a:gd name="adj1" fmla="val 513"/>
            </a:avLst>
          </a:prstGeom>
          <a:ln>
            <a:solidFill>
              <a:srgbClr val="FF0000">
                <a:alpha val="80000"/>
              </a:srgb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48400" y="54102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Cortex communicates with self; synthesizes memory traces into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story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962400" y="5791200"/>
            <a:ext cx="2286000" cy="1588"/>
          </a:xfrm>
          <a:prstGeom prst="straightConnector1">
            <a:avLst/>
          </a:prstGeom>
          <a:ln>
            <a:solidFill>
              <a:srgbClr val="FF0000">
                <a:alpha val="80000"/>
              </a:srgb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0" stA="35000" endPos="35000" dist="12700" dir="5400000" sy="-100000" rotWithShape="0"/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8311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203"/>
    </mc:Choice>
    <mc:Fallback xmlns="">
      <p:transition xmlns:p14="http://schemas.microsoft.com/office/powerpoint/2010/main" spd="slow" advTm="4920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Hippocampus </a:t>
            </a:r>
            <a:r>
              <a:rPr lang="en-US" dirty="0" smtClean="0">
                <a:sym typeface="Wingdings"/>
              </a:rPr>
              <a:t>Cortex 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Interaction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099" y="3192724"/>
            <a:ext cx="2588109" cy="2230367"/>
          </a:xfrm>
          <a:prstGeom prst="rect">
            <a:avLst/>
          </a:prstGeom>
        </p:spPr>
      </p:pic>
      <p:sp>
        <p:nvSpPr>
          <p:cNvPr id="5" name="Line Callout 1 4"/>
          <p:cNvSpPr/>
          <p:nvPr/>
        </p:nvSpPr>
        <p:spPr>
          <a:xfrm>
            <a:off x="6571384" y="2801652"/>
            <a:ext cx="2115416" cy="866698"/>
          </a:xfrm>
          <a:prstGeom prst="borderCallout1">
            <a:avLst>
              <a:gd name="adj1" fmla="val 51308"/>
              <a:gd name="adj2" fmla="val -3569"/>
              <a:gd name="adj3" fmla="val 107848"/>
              <a:gd name="adj4" fmla="val -7190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Low cortisol = high hippocampal involvement</a:t>
            </a:r>
            <a:endParaRPr lang="en-US" dirty="0"/>
          </a:p>
        </p:txBody>
      </p:sp>
      <p:sp>
        <p:nvSpPr>
          <p:cNvPr id="6" name="Line Callout 1 5"/>
          <p:cNvSpPr/>
          <p:nvPr/>
        </p:nvSpPr>
        <p:spPr>
          <a:xfrm>
            <a:off x="826462" y="5423091"/>
            <a:ext cx="2056078" cy="925976"/>
          </a:xfrm>
          <a:prstGeom prst="borderCallout1">
            <a:avLst>
              <a:gd name="adj1" fmla="val -3017"/>
              <a:gd name="adj2" fmla="val 50490"/>
              <a:gd name="adj3" fmla="val -118231"/>
              <a:gd name="adj4" fmla="val 16951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 cortisol = less hippocampal involvement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091833" y="6118805"/>
            <a:ext cx="174476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157331" y="5708319"/>
            <a:ext cx="1414053" cy="6407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Cortical integration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92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10"/>
    </mc:Choice>
    <mc:Fallback xmlns="">
      <p:transition xmlns:p14="http://schemas.microsoft.com/office/powerpoint/2010/main" spd="slow" advTm="3661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232016"/>
            <a:ext cx="7408333" cy="462598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Borbély</a:t>
            </a:r>
            <a:r>
              <a:rPr lang="en-US" dirty="0"/>
              <a:t>, A. (1982). A two process model of sleep. </a:t>
            </a:r>
            <a:r>
              <a:rPr lang="en-US" i="1" dirty="0"/>
              <a:t>Human Neurobiology 1</a:t>
            </a:r>
            <a:r>
              <a:rPr lang="en-US" dirty="0"/>
              <a:t>, 195-204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Hobson</a:t>
            </a:r>
            <a:r>
              <a:rPr lang="en-US" dirty="0"/>
              <a:t>, J.  (1988).  </a:t>
            </a:r>
            <a:r>
              <a:rPr lang="en-US" i="1" dirty="0"/>
              <a:t>The Dreaming Brain</a:t>
            </a:r>
            <a:r>
              <a:rPr lang="en-US" dirty="0"/>
              <a:t>.  New York, NY: Basic Books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Kalat</a:t>
            </a:r>
            <a:r>
              <a:rPr lang="en-US" dirty="0"/>
              <a:t>, J.  (2003).  </a:t>
            </a:r>
            <a:r>
              <a:rPr lang="en-US" i="1" dirty="0"/>
              <a:t>Biological Psychology </a:t>
            </a:r>
            <a:r>
              <a:rPr lang="en-US" dirty="0"/>
              <a:t>(8</a:t>
            </a:r>
            <a:r>
              <a:rPr lang="en-US" baseline="30000" dirty="0"/>
              <a:t>th</a:t>
            </a:r>
            <a:r>
              <a:rPr lang="en-US" dirty="0"/>
              <a:t> Edition)</a:t>
            </a:r>
            <a:r>
              <a:rPr lang="en-US" i="1" dirty="0"/>
              <a:t>.</a:t>
            </a:r>
            <a:r>
              <a:rPr lang="en-US" dirty="0"/>
              <a:t>  Belmont, CA: Thomson Learning, Inc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Kudrimoti,H..et</a:t>
            </a:r>
            <a:r>
              <a:rPr lang="en-US" dirty="0"/>
              <a:t> al.  (1999).  Reactivation of hippocampal cell assemblies: Effects of </a:t>
            </a:r>
            <a:r>
              <a:rPr lang="en-US" dirty="0" smtClean="0"/>
              <a:t>	behavioral </a:t>
            </a:r>
            <a:r>
              <a:rPr lang="en-US" dirty="0"/>
              <a:t>state, experience, and EEG </a:t>
            </a:r>
            <a:r>
              <a:rPr lang="en-US" dirty="0" smtClean="0"/>
              <a:t>dynamics.</a:t>
            </a:r>
            <a:r>
              <a:rPr lang="en-US" dirty="0"/>
              <a:t> </a:t>
            </a:r>
            <a:r>
              <a:rPr lang="en-US" i="1" smtClean="0"/>
              <a:t>Journal </a:t>
            </a:r>
            <a:r>
              <a:rPr lang="en-US" i="1" dirty="0"/>
              <a:t>of Neuroscience 19</a:t>
            </a:r>
            <a:r>
              <a:rPr lang="en-US" i="1"/>
              <a:t>,</a:t>
            </a:r>
            <a:r>
              <a:rPr lang="en-US"/>
              <a:t> </a:t>
            </a:r>
            <a:r>
              <a:rPr lang="en-US" smtClean="0"/>
              <a:t>	4090</a:t>
            </a:r>
            <a:r>
              <a:rPr lang="en-US" dirty="0"/>
              <a:t>–4101.  Retrieved from </a:t>
            </a:r>
            <a:r>
              <a:rPr lang="en-US" dirty="0" err="1"/>
              <a:t>wiki.brown.edu</a:t>
            </a:r>
            <a:r>
              <a:rPr lang="en-US" dirty="0"/>
              <a:t> on </a:t>
            </a:r>
            <a:r>
              <a:rPr lang="en-US" dirty="0" smtClean="0"/>
              <a:t>October </a:t>
            </a:r>
            <a:r>
              <a:rPr lang="en-US" dirty="0"/>
              <a:t>15, 11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Payne, J., </a:t>
            </a:r>
            <a:r>
              <a:rPr lang="en-US" dirty="0" err="1"/>
              <a:t>Nadel</a:t>
            </a:r>
            <a:r>
              <a:rPr lang="en-US" dirty="0"/>
              <a:t>, L.  (2004).  Sleep, dreams, and memory consolidation: The role of the </a:t>
            </a:r>
            <a:r>
              <a:rPr lang="en-US" dirty="0" smtClean="0"/>
              <a:t>	stress </a:t>
            </a:r>
            <a:r>
              <a:rPr lang="en-US" dirty="0"/>
              <a:t>hormone cortisol. </a:t>
            </a:r>
            <a:r>
              <a:rPr lang="en-US" i="1" dirty="0"/>
              <a:t>Learning and Memory 11</a:t>
            </a:r>
            <a:r>
              <a:rPr lang="en-US" dirty="0"/>
              <a:t>,</a:t>
            </a:r>
            <a:r>
              <a:rPr lang="en-US" i="1" dirty="0"/>
              <a:t> </a:t>
            </a:r>
            <a:r>
              <a:rPr lang="en-US" dirty="0"/>
              <a:t>671-678.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Wamsley</a:t>
            </a:r>
            <a:r>
              <a:rPr lang="en-US" dirty="0"/>
              <a:t>, E.,  </a:t>
            </a:r>
            <a:r>
              <a:rPr lang="en-US" dirty="0" err="1"/>
              <a:t>Stickgold</a:t>
            </a:r>
            <a:r>
              <a:rPr lang="en-US" dirty="0"/>
              <a:t>, R.  (2010).  Dreaming and offline memory processing. </a:t>
            </a:r>
            <a:r>
              <a:rPr lang="en-US" i="1" dirty="0"/>
              <a:t>Current </a:t>
            </a:r>
            <a:r>
              <a:rPr lang="en-US" i="1" dirty="0" smtClean="0"/>
              <a:t>	Biology </a:t>
            </a:r>
            <a:r>
              <a:rPr lang="en-US" i="1" dirty="0"/>
              <a:t>20</a:t>
            </a:r>
            <a:r>
              <a:rPr lang="en-US" dirty="0"/>
              <a:t>, 1010-1013.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Wilson, M., McNaughton, B. (1994).  Reactivation of hippocampal ensemble memories </a:t>
            </a:r>
            <a:r>
              <a:rPr lang="en-US" dirty="0" smtClean="0"/>
              <a:t>	during </a:t>
            </a:r>
            <a:r>
              <a:rPr lang="en-US" dirty="0"/>
              <a:t>sleep.  </a:t>
            </a:r>
            <a:r>
              <a:rPr lang="en-US" i="1" dirty="0"/>
              <a:t>Science</a:t>
            </a:r>
            <a:r>
              <a:rPr lang="en-US" dirty="0"/>
              <a:t> </a:t>
            </a:r>
            <a:r>
              <a:rPr lang="en-US" i="1" dirty="0"/>
              <a:t>265</a:t>
            </a:r>
            <a:r>
              <a:rPr lang="en-US" dirty="0"/>
              <a:t>, 676-679.  Retrieved from PubMed database on </a:t>
            </a:r>
            <a:r>
              <a:rPr lang="en-US" dirty="0" smtClean="0"/>
              <a:t>	October </a:t>
            </a:r>
            <a:r>
              <a:rPr lang="en-US" dirty="0"/>
              <a:t>15, 11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242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Sleep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4288709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4770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28"/>
    </mc:Choice>
    <mc:Fallback xmlns="">
      <p:transition xmlns:p14="http://schemas.microsoft.com/office/powerpoint/2010/main" spd="slow" advTm="992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B6C22E-422B-5742-8D5A-33574E4974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68B6C22E-422B-5742-8D5A-33574E4974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643A78-8654-EF48-B652-6A44FCCF0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graphicEl>
                                              <a:dgm id="{3F643A78-8654-EF48-B652-6A44FCCF03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9CE10E-2B67-9244-BE5A-A371A6859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779CE10E-2B67-9244-BE5A-A371A68592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4ACD35-C8DC-524C-9C20-715DA6AE9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graphicEl>
                                              <a:dgm id="{394ACD35-C8DC-524C-9C20-715DA6AE93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C91D84-8FA5-F34E-A304-810FE57E0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71C91D84-8FA5-F34E-A304-810FE57E09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CA4583-37C3-AE46-AF34-8A9293AB2F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graphicEl>
                                              <a:dgm id="{DACA4583-37C3-AE46-AF34-8A9293AB2F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021348-A5A1-C947-B596-9C86483962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graphicEl>
                                              <a:dgm id="{40021348-A5A1-C947-B596-9C86483962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Sleep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9980280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187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7"/>
    </mc:Choice>
    <mc:Fallback xmlns="">
      <p:transition xmlns:p14="http://schemas.microsoft.com/office/powerpoint/2010/main" spd="slow" advTm="324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ullhookup_nb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8" b="20018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Sleep</a:t>
            </a:r>
            <a:endParaRPr lang="en-US" dirty="0"/>
          </a:p>
        </p:txBody>
      </p:sp>
      <p:sp>
        <p:nvSpPr>
          <p:cNvPr id="5" name="Line Callout 1 4"/>
          <p:cNvSpPr/>
          <p:nvPr/>
        </p:nvSpPr>
        <p:spPr>
          <a:xfrm>
            <a:off x="7093859" y="2449285"/>
            <a:ext cx="870856" cy="380999"/>
          </a:xfrm>
          <a:prstGeom prst="borderCallout1">
            <a:avLst>
              <a:gd name="adj1" fmla="val 18750"/>
              <a:gd name="adj2" fmla="val -8333"/>
              <a:gd name="adj3" fmla="val 219048"/>
              <a:gd name="adj4" fmla="val -99828"/>
            </a:avLst>
          </a:prstGeom>
          <a:solidFill>
            <a:srgbClr val="FF0000"/>
          </a:solidFill>
          <a:ln w="76200" cmpd="sng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EEGs</a:t>
            </a:r>
            <a:endParaRPr lang="en-US" dirty="0"/>
          </a:p>
        </p:txBody>
      </p:sp>
      <p:sp>
        <p:nvSpPr>
          <p:cNvPr id="10" name="Line Callout 1 9"/>
          <p:cNvSpPr/>
          <p:nvPr/>
        </p:nvSpPr>
        <p:spPr>
          <a:xfrm>
            <a:off x="4343402" y="2093685"/>
            <a:ext cx="870856" cy="380999"/>
          </a:xfrm>
          <a:prstGeom prst="borderCallout1">
            <a:avLst>
              <a:gd name="adj1" fmla="val 118750"/>
              <a:gd name="adj2" fmla="val 50000"/>
              <a:gd name="adj3" fmla="val 276191"/>
              <a:gd name="adj4" fmla="val 75172"/>
            </a:avLst>
          </a:prstGeom>
          <a:solidFill>
            <a:srgbClr val="FF0000"/>
          </a:solidFill>
          <a:ln w="76200" cmpd="sng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EOGs</a:t>
            </a:r>
            <a:endParaRPr lang="en-US" dirty="0"/>
          </a:p>
        </p:txBody>
      </p:sp>
      <p:sp>
        <p:nvSpPr>
          <p:cNvPr id="12" name="Line Callout 1 11"/>
          <p:cNvSpPr/>
          <p:nvPr/>
        </p:nvSpPr>
        <p:spPr>
          <a:xfrm>
            <a:off x="1763491" y="3132665"/>
            <a:ext cx="870856" cy="380999"/>
          </a:xfrm>
          <a:prstGeom prst="borderCallout1">
            <a:avLst>
              <a:gd name="adj1" fmla="val 118750"/>
              <a:gd name="adj2" fmla="val 50000"/>
              <a:gd name="adj3" fmla="val 209524"/>
              <a:gd name="adj4" fmla="val 168922"/>
            </a:avLst>
          </a:prstGeom>
          <a:solidFill>
            <a:srgbClr val="FF0000"/>
          </a:solidFill>
          <a:ln w="76200" cmpd="sng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EKGs</a:t>
            </a:r>
            <a:endParaRPr lang="en-US" dirty="0"/>
          </a:p>
        </p:txBody>
      </p:sp>
      <p:sp>
        <p:nvSpPr>
          <p:cNvPr id="14" name="Line Callout 1 13"/>
          <p:cNvSpPr/>
          <p:nvPr/>
        </p:nvSpPr>
        <p:spPr>
          <a:xfrm>
            <a:off x="2786747" y="2449285"/>
            <a:ext cx="870856" cy="380999"/>
          </a:xfrm>
          <a:prstGeom prst="borderCallout1">
            <a:avLst>
              <a:gd name="adj1" fmla="val 118750"/>
              <a:gd name="adj2" fmla="val 50000"/>
              <a:gd name="adj3" fmla="val 404762"/>
              <a:gd name="adj4" fmla="val 177255"/>
            </a:avLst>
          </a:prstGeom>
          <a:solidFill>
            <a:srgbClr val="FF0000"/>
          </a:solidFill>
          <a:ln w="76200" cmpd="sng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EMGs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653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970"/>
    </mc:Choice>
    <mc:Fallback xmlns="">
      <p:transition xmlns:p14="http://schemas.microsoft.com/office/powerpoint/2010/main" spd="slow" advTm="5697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EG_hypnogram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1" b="2631"/>
          <a:stretch>
            <a:fillRect/>
          </a:stretch>
        </p:blipFill>
        <p:spPr>
          <a:xfrm>
            <a:off x="-191114" y="2509837"/>
            <a:ext cx="9335114" cy="43481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Hypnogram</a:t>
            </a:r>
            <a:endParaRPr lang="en-US" dirty="0"/>
          </a:p>
        </p:txBody>
      </p:sp>
      <p:sp>
        <p:nvSpPr>
          <p:cNvPr id="2" name="Left Brace 1"/>
          <p:cNvSpPr/>
          <p:nvPr/>
        </p:nvSpPr>
        <p:spPr>
          <a:xfrm>
            <a:off x="440463" y="4328289"/>
            <a:ext cx="238646" cy="1260791"/>
          </a:xfrm>
          <a:prstGeom prst="leftBrace">
            <a:avLst>
              <a:gd name="adj1" fmla="val 8333"/>
              <a:gd name="adj2" fmla="val 4981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52921" y="2874386"/>
            <a:ext cx="935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beta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42803" y="2874386"/>
            <a:ext cx="935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alpha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8625" y="3396118"/>
            <a:ext cx="935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“theta”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6560" y="4027482"/>
            <a:ext cx="1212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“spindle”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92421" y="4027482"/>
            <a:ext cx="126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K-complex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515822" y="3765450"/>
            <a:ext cx="386307" cy="353454"/>
          </a:xfrm>
          <a:prstGeom prst="ellipse">
            <a:avLst/>
          </a:prstGeom>
          <a:solidFill>
            <a:srgbClr val="FFFFFF">
              <a:alpha val="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24329" y="3674662"/>
            <a:ext cx="386307" cy="419915"/>
          </a:xfrm>
          <a:prstGeom prst="ellipse">
            <a:avLst/>
          </a:prstGeom>
          <a:solidFill>
            <a:srgbClr val="FFFFFF">
              <a:alpha val="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endCxn id="11" idx="3"/>
          </p:cNvCxnSpPr>
          <p:nvPr/>
        </p:nvCxnSpPr>
        <p:spPr>
          <a:xfrm flipV="1">
            <a:off x="2322669" y="4067142"/>
            <a:ext cx="249726" cy="2014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370527" y="4027482"/>
            <a:ext cx="260756" cy="1635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91909" y="5322237"/>
            <a:ext cx="1518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delta (SWA)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41025" y="6098875"/>
            <a:ext cx="935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theta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99121" y="4742549"/>
            <a:ext cx="935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SWS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08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075"/>
    </mc:Choice>
    <mc:Fallback xmlns="">
      <p:transition xmlns:p14="http://schemas.microsoft.com/office/powerpoint/2010/main" spd="slow" advTm="23707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76" b="576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Sleep-Wake Homeostasis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009531"/>
            <a:ext cx="354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 = Sleep Pressure</a:t>
            </a:r>
          </a:p>
          <a:p>
            <a:r>
              <a:rPr lang="en-US" dirty="0" smtClean="0"/>
              <a:t>C = Circadian Rhythm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64606" y="6488668"/>
            <a:ext cx="377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Borbély</a:t>
            </a:r>
            <a:r>
              <a:rPr lang="en-US" dirty="0" smtClean="0"/>
              <a:t>, </a:t>
            </a:r>
            <a:r>
              <a:rPr lang="en-US" i="1" dirty="0" smtClean="0"/>
              <a:t>Human Neurobiology</a:t>
            </a:r>
            <a:r>
              <a:rPr lang="en-US" dirty="0" smtClean="0"/>
              <a:t>, 1982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893"/>
    </mc:Choice>
    <mc:Fallback xmlns="">
      <p:transition xmlns:p14="http://schemas.microsoft.com/office/powerpoint/2010/main" spd="slow" advTm="5889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Sleep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1783285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35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2"/>
    </mc:Choice>
    <mc:Fallback xmlns="">
      <p:transition xmlns:p14="http://schemas.microsoft.com/office/powerpoint/2010/main" spd="slow" advTm="403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Sleep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1612198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115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6"/>
    </mc:Choice>
    <mc:Fallback xmlns="">
      <p:transition xmlns:p14="http://schemas.microsoft.com/office/powerpoint/2010/main" spd="slow" advTm="319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4|0.5|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1|0.5|0.6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1|1.8|1.5|10|5.7|4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|12.4|1.8|6.9|4.5|1.2|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5|47.4|6.7|6.8|4.9|44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1|1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1.8|1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4266</TotalTime>
  <Words>1018</Words>
  <Application>Microsoft Macintosh PowerPoint</Application>
  <PresentationFormat>On-screen Show (4:3)</PresentationFormat>
  <Paragraphs>180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Waveform</vt:lpstr>
      <vt:lpstr>Sleep and Memory</vt:lpstr>
      <vt:lpstr>Dr. William C. Dement</vt:lpstr>
      <vt:lpstr>Sleep</vt:lpstr>
      <vt:lpstr>Sleep</vt:lpstr>
      <vt:lpstr>Measuring Sleep</vt:lpstr>
      <vt:lpstr>Hypnogram</vt:lpstr>
      <vt:lpstr>Sleep-Wake Homeostasis</vt:lpstr>
      <vt:lpstr>Sleep</vt:lpstr>
      <vt:lpstr>Sleep</vt:lpstr>
      <vt:lpstr>SWS</vt:lpstr>
      <vt:lpstr>SWS</vt:lpstr>
      <vt:lpstr>REM</vt:lpstr>
      <vt:lpstr>Hobson’s Flare for the Dramatic</vt:lpstr>
      <vt:lpstr>Hobson’s Reciprocal-Interaction Model for REM</vt:lpstr>
      <vt:lpstr>Hobson’s Reciprocal-Interaction Model for REM</vt:lpstr>
      <vt:lpstr>Sleep</vt:lpstr>
      <vt:lpstr>Sleep</vt:lpstr>
      <vt:lpstr>Memory Consolidation</vt:lpstr>
      <vt:lpstr>Hippocampus Cortex  Interaction</vt:lpstr>
      <vt:lpstr>Rat Hippocampal Cells</vt:lpstr>
      <vt:lpstr>Time-dependent</vt:lpstr>
      <vt:lpstr>Sleep</vt:lpstr>
      <vt:lpstr>Sleep</vt:lpstr>
      <vt:lpstr>NREM/Sleep Onset Dreams</vt:lpstr>
      <vt:lpstr>Rats vs. Humans</vt:lpstr>
      <vt:lpstr>The Role of Cortisol</vt:lpstr>
      <vt:lpstr>The Role of Cortisol</vt:lpstr>
      <vt:lpstr>Hippocampus Cortex  Interaction</vt:lpstr>
      <vt:lpstr>References</vt:lpstr>
    </vt:vector>
  </TitlesOfParts>
  <Company>University of Arizona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Sleep and Memory</dc:title>
  <dc:creator>Natalie Bryant</dc:creator>
  <cp:lastModifiedBy>Natalie Bryant</cp:lastModifiedBy>
  <cp:revision>46</cp:revision>
  <dcterms:created xsi:type="dcterms:W3CDTF">2011-10-07T02:42:54Z</dcterms:created>
  <dcterms:modified xsi:type="dcterms:W3CDTF">2011-10-21T15:26:22Z</dcterms:modified>
</cp:coreProperties>
</file>