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56" r:id="rId2"/>
    <p:sldId id="257" r:id="rId3"/>
    <p:sldId id="258" r:id="rId4"/>
    <p:sldId id="268" r:id="rId5"/>
    <p:sldId id="269" r:id="rId6"/>
    <p:sldId id="260" r:id="rId7"/>
    <p:sldId id="259" r:id="rId8"/>
    <p:sldId id="261" r:id="rId9"/>
    <p:sldId id="270" r:id="rId10"/>
    <p:sldId id="271" r:id="rId11"/>
    <p:sldId id="262" r:id="rId12"/>
    <p:sldId id="263" r:id="rId13"/>
    <p:sldId id="264" r:id="rId14"/>
    <p:sldId id="272" r:id="rId15"/>
    <p:sldId id="265"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p:cViewPr>
        <p:scale>
          <a:sx n="80" d="100"/>
          <a:sy n="80" d="100"/>
        </p:scale>
        <p:origin x="-1086" y="32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7386E928-0774-43FA-96E4-D5CF911F86DB}" type="presOf" srcId="{AD5F0C78-4279-4322-842C-48FD1EF45A95}" destId="{F96D1912-10C1-446E-963C-65801AC6EA8A}" srcOrd="0" destOrd="0" presId="urn:microsoft.com/office/officeart/2005/8/layout/chevron1"/>
    <dgm:cxn modelId="{76FB03AA-F017-476A-9B1D-1F18D14C25B9}" srcId="{AD5F0C78-4279-4322-842C-48FD1EF45A95}" destId="{EC75E402-3DC5-4618-97B3-31F4BF11D8E4}" srcOrd="2" destOrd="0" parTransId="{A4D816E4-8C56-42AB-A92D-CF66EC9ADD6F}" sibTransId="{1742F7F0-C415-4CE4-8D73-92B1404781AF}"/>
    <dgm:cxn modelId="{D0ACE5AE-AE0E-4F40-8819-3C13A33E7F93}" type="presOf" srcId="{D6D969A8-0CD2-4BA3-A584-998F480F6064}" destId="{61B1F761-368C-4764-B3B5-E0F97B0C54E1}"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3A01FE0A-22C1-468B-9095-9C4B13F5A8E6}" type="presOf" srcId="{805E3ACA-6EFB-4855-8CED-FA24AB6ABF2E}" destId="{3F4C270A-BE4F-4963-9C22-A3464D934C8C}"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9C6B7337-A68A-4D8A-9D6A-12CA94327F42}" type="presOf" srcId="{EC75E402-3DC5-4618-97B3-31F4BF11D8E4}" destId="{0C7D5169-338B-4509-9E00-79DFCCE219EF}" srcOrd="0" destOrd="0" presId="urn:microsoft.com/office/officeart/2005/8/layout/chevron1"/>
    <dgm:cxn modelId="{15C4C867-8B92-4A58-98D6-B053A9F40C8D}" type="presParOf" srcId="{F96D1912-10C1-446E-963C-65801AC6EA8A}" destId="{61B1F761-368C-4764-B3B5-E0F97B0C54E1}" srcOrd="0" destOrd="0" presId="urn:microsoft.com/office/officeart/2005/8/layout/chevron1"/>
    <dgm:cxn modelId="{45B2608A-6BCF-4307-BFA3-CCA39A8BC287}" type="presParOf" srcId="{F96D1912-10C1-446E-963C-65801AC6EA8A}" destId="{5CE4F3F0-CD90-4A3C-869B-76F0ED313A88}" srcOrd="1" destOrd="0" presId="urn:microsoft.com/office/officeart/2005/8/layout/chevron1"/>
    <dgm:cxn modelId="{60D04D26-AB62-4417-9978-91C36C8EE5AE}" type="presParOf" srcId="{F96D1912-10C1-446E-963C-65801AC6EA8A}" destId="{3F4C270A-BE4F-4963-9C22-A3464D934C8C}" srcOrd="2" destOrd="0" presId="urn:microsoft.com/office/officeart/2005/8/layout/chevron1"/>
    <dgm:cxn modelId="{5DAB9C70-65B4-4261-B801-F7C51F5B760F}" type="presParOf" srcId="{F96D1912-10C1-446E-963C-65801AC6EA8A}" destId="{31BDD7F1-9212-4F7A-8672-0AF948A6AB46}" srcOrd="3" destOrd="0" presId="urn:microsoft.com/office/officeart/2005/8/layout/chevron1"/>
    <dgm:cxn modelId="{AD5EC620-7440-4935-95E3-81D5B46AE471}"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76FB03AA-F017-476A-9B1D-1F18D14C25B9}" srcId="{AD5F0C78-4279-4322-842C-48FD1EF45A95}" destId="{EC75E402-3DC5-4618-97B3-31F4BF11D8E4}" srcOrd="2" destOrd="0" parTransId="{A4D816E4-8C56-42AB-A92D-CF66EC9ADD6F}" sibTransId="{1742F7F0-C415-4CE4-8D73-92B1404781AF}"/>
    <dgm:cxn modelId="{0609177D-8DCD-4D96-8557-1E13D93736CE}" srcId="{AD5F0C78-4279-4322-842C-48FD1EF45A95}" destId="{805E3ACA-6EFB-4855-8CED-FA24AB6ABF2E}" srcOrd="1" destOrd="0" parTransId="{88342A99-6E35-4AAA-B020-C0EC777E7E27}" sibTransId="{3DCB3281-E3F3-4299-B2C1-EDFA98CA4936}"/>
    <dgm:cxn modelId="{9DF227B6-DCEE-4589-A71A-CCD065E312ED}" srcId="{AD5F0C78-4279-4322-842C-48FD1EF45A95}" destId="{D6D969A8-0CD2-4BA3-A584-998F480F6064}" srcOrd="0" destOrd="0" parTransId="{B06DAF11-56D9-4404-AE4C-4DF763882EA9}" sibTransId="{ABFA9FAC-B4F4-485E-BA53-4827E579B7BD}"/>
    <dgm:cxn modelId="{A9912390-76CD-4EAB-B336-7E6D03F9B541}" type="presOf" srcId="{AD5F0C78-4279-4322-842C-48FD1EF45A95}" destId="{F96D1912-10C1-446E-963C-65801AC6EA8A}" srcOrd="0" destOrd="0" presId="urn:microsoft.com/office/officeart/2005/8/layout/chevron1"/>
    <dgm:cxn modelId="{14FB3585-DE8F-447C-B054-948C99993905}" type="presOf" srcId="{EC75E402-3DC5-4618-97B3-31F4BF11D8E4}" destId="{0C7D5169-338B-4509-9E00-79DFCCE219EF}" srcOrd="0" destOrd="0" presId="urn:microsoft.com/office/officeart/2005/8/layout/chevron1"/>
    <dgm:cxn modelId="{328CACF3-68FA-43A2-8988-D05698264469}" type="presOf" srcId="{D6D969A8-0CD2-4BA3-A584-998F480F6064}" destId="{61B1F761-368C-4764-B3B5-E0F97B0C54E1}" srcOrd="0" destOrd="0" presId="urn:microsoft.com/office/officeart/2005/8/layout/chevron1"/>
    <dgm:cxn modelId="{854039E5-E830-4183-8E7E-29C538D87FE1}" type="presOf" srcId="{805E3ACA-6EFB-4855-8CED-FA24AB6ABF2E}" destId="{3F4C270A-BE4F-4963-9C22-A3464D934C8C}" srcOrd="0" destOrd="0" presId="urn:microsoft.com/office/officeart/2005/8/layout/chevron1"/>
    <dgm:cxn modelId="{421FAD8C-E85F-4B25-B401-532535434815}" type="presParOf" srcId="{F96D1912-10C1-446E-963C-65801AC6EA8A}" destId="{61B1F761-368C-4764-B3B5-E0F97B0C54E1}" srcOrd="0" destOrd="0" presId="urn:microsoft.com/office/officeart/2005/8/layout/chevron1"/>
    <dgm:cxn modelId="{8414A59F-47DA-4EC3-84C3-F1ED7554BF5C}" type="presParOf" srcId="{F96D1912-10C1-446E-963C-65801AC6EA8A}" destId="{5CE4F3F0-CD90-4A3C-869B-76F0ED313A88}" srcOrd="1" destOrd="0" presId="urn:microsoft.com/office/officeart/2005/8/layout/chevron1"/>
    <dgm:cxn modelId="{CCE15F28-7163-4FC5-95E6-E6F7C5749FF7}" type="presParOf" srcId="{F96D1912-10C1-446E-963C-65801AC6EA8A}" destId="{3F4C270A-BE4F-4963-9C22-A3464D934C8C}" srcOrd="2" destOrd="0" presId="urn:microsoft.com/office/officeart/2005/8/layout/chevron1"/>
    <dgm:cxn modelId="{8139F7EF-7353-4562-AA4A-2CEA737AC32B}" type="presParOf" srcId="{F96D1912-10C1-446E-963C-65801AC6EA8A}" destId="{31BDD7F1-9212-4F7A-8672-0AF948A6AB46}" srcOrd="3" destOrd="0" presId="urn:microsoft.com/office/officeart/2005/8/layout/chevron1"/>
    <dgm:cxn modelId="{A0ECE68F-D214-4AB6-9306-0F6EA7718CF9}"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A439A1FA-6774-466F-AC08-B2D3D9F3F13B}" type="presOf" srcId="{AD5F0C78-4279-4322-842C-48FD1EF45A95}" destId="{F96D1912-10C1-446E-963C-65801AC6EA8A}" srcOrd="0" destOrd="0" presId="urn:microsoft.com/office/officeart/2005/8/layout/chevron1"/>
    <dgm:cxn modelId="{76FB03AA-F017-476A-9B1D-1F18D14C25B9}" srcId="{AD5F0C78-4279-4322-842C-48FD1EF45A95}" destId="{EC75E402-3DC5-4618-97B3-31F4BF11D8E4}" srcOrd="2" destOrd="0" parTransId="{A4D816E4-8C56-42AB-A92D-CF66EC9ADD6F}" sibTransId="{1742F7F0-C415-4CE4-8D73-92B1404781AF}"/>
    <dgm:cxn modelId="{3A42C0F3-F229-455D-991B-FCBA45AF051E}" type="presOf" srcId="{EC75E402-3DC5-4618-97B3-31F4BF11D8E4}" destId="{0C7D5169-338B-4509-9E00-79DFCCE219EF}" srcOrd="0" destOrd="0" presId="urn:microsoft.com/office/officeart/2005/8/layout/chevron1"/>
    <dgm:cxn modelId="{277F7AAA-177D-43AF-B7FF-0FEBE391002A}" type="presOf" srcId="{D6D969A8-0CD2-4BA3-A584-998F480F6064}" destId="{61B1F761-368C-4764-B3B5-E0F97B0C54E1}"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9DF227B6-DCEE-4589-A71A-CCD065E312ED}" srcId="{AD5F0C78-4279-4322-842C-48FD1EF45A95}" destId="{D6D969A8-0CD2-4BA3-A584-998F480F6064}" srcOrd="0" destOrd="0" parTransId="{B06DAF11-56D9-4404-AE4C-4DF763882EA9}" sibTransId="{ABFA9FAC-B4F4-485E-BA53-4827E579B7BD}"/>
    <dgm:cxn modelId="{57DC999F-E419-4323-A937-88FF120BF54B}" type="presOf" srcId="{805E3ACA-6EFB-4855-8CED-FA24AB6ABF2E}" destId="{3F4C270A-BE4F-4963-9C22-A3464D934C8C}" srcOrd="0" destOrd="0" presId="urn:microsoft.com/office/officeart/2005/8/layout/chevron1"/>
    <dgm:cxn modelId="{791D085D-6295-485D-BFBF-778580C00418}" type="presParOf" srcId="{F96D1912-10C1-446E-963C-65801AC6EA8A}" destId="{61B1F761-368C-4764-B3B5-E0F97B0C54E1}" srcOrd="0" destOrd="0" presId="urn:microsoft.com/office/officeart/2005/8/layout/chevron1"/>
    <dgm:cxn modelId="{6AD190DA-ADE1-45C1-9ABF-A2DC53C33D3A}" type="presParOf" srcId="{F96D1912-10C1-446E-963C-65801AC6EA8A}" destId="{5CE4F3F0-CD90-4A3C-869B-76F0ED313A88}" srcOrd="1" destOrd="0" presId="urn:microsoft.com/office/officeart/2005/8/layout/chevron1"/>
    <dgm:cxn modelId="{EC6C5E7B-C4D9-435F-8F97-67798673C3BE}" type="presParOf" srcId="{F96D1912-10C1-446E-963C-65801AC6EA8A}" destId="{3F4C270A-BE4F-4963-9C22-A3464D934C8C}" srcOrd="2" destOrd="0" presId="urn:microsoft.com/office/officeart/2005/8/layout/chevron1"/>
    <dgm:cxn modelId="{7D681FBA-1195-4427-B020-12F30421E792}" type="presParOf" srcId="{F96D1912-10C1-446E-963C-65801AC6EA8A}" destId="{31BDD7F1-9212-4F7A-8672-0AF948A6AB46}" srcOrd="3" destOrd="0" presId="urn:microsoft.com/office/officeart/2005/8/layout/chevron1"/>
    <dgm:cxn modelId="{DBF6C88E-F932-4A92-A722-8D337F985BF3}"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76FB03AA-F017-476A-9B1D-1F18D14C25B9}" srcId="{AD5F0C78-4279-4322-842C-48FD1EF45A95}" destId="{EC75E402-3DC5-4618-97B3-31F4BF11D8E4}" srcOrd="2" destOrd="0" parTransId="{A4D816E4-8C56-42AB-A92D-CF66EC9ADD6F}" sibTransId="{1742F7F0-C415-4CE4-8D73-92B1404781AF}"/>
    <dgm:cxn modelId="{67FC054E-DBCB-4098-A2D5-805402C2AB64}" type="presOf" srcId="{EC75E402-3DC5-4618-97B3-31F4BF11D8E4}" destId="{0C7D5169-338B-4509-9E00-79DFCCE219EF}"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257DA031-CD50-451C-8566-9624E0822A48}" type="presOf" srcId="{AD5F0C78-4279-4322-842C-48FD1EF45A95}" destId="{F96D1912-10C1-446E-963C-65801AC6EA8A}"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4788FD73-2028-4DAB-BA9E-9564C9441349}" type="presOf" srcId="{805E3ACA-6EFB-4855-8CED-FA24AB6ABF2E}" destId="{3F4C270A-BE4F-4963-9C22-A3464D934C8C}" srcOrd="0" destOrd="0" presId="urn:microsoft.com/office/officeart/2005/8/layout/chevron1"/>
    <dgm:cxn modelId="{AD1D186A-39EA-4B19-AF62-4941E01836D4}" type="presOf" srcId="{D6D969A8-0CD2-4BA3-A584-998F480F6064}" destId="{61B1F761-368C-4764-B3B5-E0F97B0C54E1}" srcOrd="0" destOrd="0" presId="urn:microsoft.com/office/officeart/2005/8/layout/chevron1"/>
    <dgm:cxn modelId="{177DA27F-B567-48AA-83EF-9674221BB64A}" type="presParOf" srcId="{F96D1912-10C1-446E-963C-65801AC6EA8A}" destId="{61B1F761-368C-4764-B3B5-E0F97B0C54E1}" srcOrd="0" destOrd="0" presId="urn:microsoft.com/office/officeart/2005/8/layout/chevron1"/>
    <dgm:cxn modelId="{91B159F0-C82A-40E1-A5BF-517E4D1F2750}" type="presParOf" srcId="{F96D1912-10C1-446E-963C-65801AC6EA8A}" destId="{5CE4F3F0-CD90-4A3C-869B-76F0ED313A88}" srcOrd="1" destOrd="0" presId="urn:microsoft.com/office/officeart/2005/8/layout/chevron1"/>
    <dgm:cxn modelId="{58014357-C4DE-45D1-9530-47E7CE03FA06}" type="presParOf" srcId="{F96D1912-10C1-446E-963C-65801AC6EA8A}" destId="{3F4C270A-BE4F-4963-9C22-A3464D934C8C}" srcOrd="2" destOrd="0" presId="urn:microsoft.com/office/officeart/2005/8/layout/chevron1"/>
    <dgm:cxn modelId="{7C6DF38D-927F-4578-97AB-669F6E548375}" type="presParOf" srcId="{F96D1912-10C1-446E-963C-65801AC6EA8A}" destId="{31BDD7F1-9212-4F7A-8672-0AF948A6AB46}" srcOrd="3" destOrd="0" presId="urn:microsoft.com/office/officeart/2005/8/layout/chevron1"/>
    <dgm:cxn modelId="{FA3CF7C7-EC07-4A23-B362-20F7E7EB2955}"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76FB03AA-F017-476A-9B1D-1F18D14C25B9}" srcId="{AD5F0C78-4279-4322-842C-48FD1EF45A95}" destId="{EC75E402-3DC5-4618-97B3-31F4BF11D8E4}" srcOrd="2" destOrd="0" parTransId="{A4D816E4-8C56-42AB-A92D-CF66EC9ADD6F}" sibTransId="{1742F7F0-C415-4CE4-8D73-92B1404781AF}"/>
    <dgm:cxn modelId="{6B81A85B-CD93-40DB-B0E2-87E20FC51092}" type="presOf" srcId="{EC75E402-3DC5-4618-97B3-31F4BF11D8E4}" destId="{0C7D5169-338B-4509-9E00-79DFCCE219EF}"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9DF227B6-DCEE-4589-A71A-CCD065E312ED}" srcId="{AD5F0C78-4279-4322-842C-48FD1EF45A95}" destId="{D6D969A8-0CD2-4BA3-A584-998F480F6064}" srcOrd="0" destOrd="0" parTransId="{B06DAF11-56D9-4404-AE4C-4DF763882EA9}" sibTransId="{ABFA9FAC-B4F4-485E-BA53-4827E579B7BD}"/>
    <dgm:cxn modelId="{C6555C50-7440-4C4B-BEA2-F859DC99CDCD}" type="presOf" srcId="{805E3ACA-6EFB-4855-8CED-FA24AB6ABF2E}" destId="{3F4C270A-BE4F-4963-9C22-A3464D934C8C}" srcOrd="0" destOrd="0" presId="urn:microsoft.com/office/officeart/2005/8/layout/chevron1"/>
    <dgm:cxn modelId="{540B5762-965E-4463-A7DD-3DE0943A2416}" type="presOf" srcId="{AD5F0C78-4279-4322-842C-48FD1EF45A95}" destId="{F96D1912-10C1-446E-963C-65801AC6EA8A}" srcOrd="0" destOrd="0" presId="urn:microsoft.com/office/officeart/2005/8/layout/chevron1"/>
    <dgm:cxn modelId="{8A7B10F7-ECC1-4CEA-8AC4-CAAD59A0DA5C}" type="presOf" srcId="{D6D969A8-0CD2-4BA3-A584-998F480F6064}" destId="{61B1F761-368C-4764-B3B5-E0F97B0C54E1}" srcOrd="0" destOrd="0" presId="urn:microsoft.com/office/officeart/2005/8/layout/chevron1"/>
    <dgm:cxn modelId="{452463DA-9CAF-470A-8A60-0257AC21C336}" type="presParOf" srcId="{F96D1912-10C1-446E-963C-65801AC6EA8A}" destId="{61B1F761-368C-4764-B3B5-E0F97B0C54E1}" srcOrd="0" destOrd="0" presId="urn:microsoft.com/office/officeart/2005/8/layout/chevron1"/>
    <dgm:cxn modelId="{C137F95F-4787-4E13-8BAB-4F62B54C5546}" type="presParOf" srcId="{F96D1912-10C1-446E-963C-65801AC6EA8A}" destId="{5CE4F3F0-CD90-4A3C-869B-76F0ED313A88}" srcOrd="1" destOrd="0" presId="urn:microsoft.com/office/officeart/2005/8/layout/chevron1"/>
    <dgm:cxn modelId="{88A4D589-36D6-4E82-852B-C1427A776CC0}" type="presParOf" srcId="{F96D1912-10C1-446E-963C-65801AC6EA8A}" destId="{3F4C270A-BE4F-4963-9C22-A3464D934C8C}" srcOrd="2" destOrd="0" presId="urn:microsoft.com/office/officeart/2005/8/layout/chevron1"/>
    <dgm:cxn modelId="{3A221589-C72D-4047-B024-6B7EDA174387}" type="presParOf" srcId="{F96D1912-10C1-446E-963C-65801AC6EA8A}" destId="{31BDD7F1-9212-4F7A-8672-0AF948A6AB46}" srcOrd="3" destOrd="0" presId="urn:microsoft.com/office/officeart/2005/8/layout/chevron1"/>
    <dgm:cxn modelId="{3616B129-E303-4FFE-AFF3-70FDE9A9CC5B}"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76FB03AA-F017-476A-9B1D-1F18D14C25B9}" srcId="{AD5F0C78-4279-4322-842C-48FD1EF45A95}" destId="{EC75E402-3DC5-4618-97B3-31F4BF11D8E4}" srcOrd="2" destOrd="0" parTransId="{A4D816E4-8C56-42AB-A92D-CF66EC9ADD6F}" sibTransId="{1742F7F0-C415-4CE4-8D73-92B1404781AF}"/>
    <dgm:cxn modelId="{0609177D-8DCD-4D96-8557-1E13D93736CE}" srcId="{AD5F0C78-4279-4322-842C-48FD1EF45A95}" destId="{805E3ACA-6EFB-4855-8CED-FA24AB6ABF2E}" srcOrd="1" destOrd="0" parTransId="{88342A99-6E35-4AAA-B020-C0EC777E7E27}" sibTransId="{3DCB3281-E3F3-4299-B2C1-EDFA98CA4936}"/>
    <dgm:cxn modelId="{9DF227B6-DCEE-4589-A71A-CCD065E312ED}" srcId="{AD5F0C78-4279-4322-842C-48FD1EF45A95}" destId="{D6D969A8-0CD2-4BA3-A584-998F480F6064}" srcOrd="0" destOrd="0" parTransId="{B06DAF11-56D9-4404-AE4C-4DF763882EA9}" sibTransId="{ABFA9FAC-B4F4-485E-BA53-4827E579B7BD}"/>
    <dgm:cxn modelId="{664A2929-8A18-4AE9-A965-CFD171729019}" type="presOf" srcId="{D6D969A8-0CD2-4BA3-A584-998F480F6064}" destId="{61B1F761-368C-4764-B3B5-E0F97B0C54E1}" srcOrd="0" destOrd="0" presId="urn:microsoft.com/office/officeart/2005/8/layout/chevron1"/>
    <dgm:cxn modelId="{41813FF4-154C-41A8-BC53-4CE5C7C3DFE4}" type="presOf" srcId="{EC75E402-3DC5-4618-97B3-31F4BF11D8E4}" destId="{0C7D5169-338B-4509-9E00-79DFCCE219EF}" srcOrd="0" destOrd="0" presId="urn:microsoft.com/office/officeart/2005/8/layout/chevron1"/>
    <dgm:cxn modelId="{D8E8D28E-159C-4952-93CF-2EF169269593}" type="presOf" srcId="{AD5F0C78-4279-4322-842C-48FD1EF45A95}" destId="{F96D1912-10C1-446E-963C-65801AC6EA8A}" srcOrd="0" destOrd="0" presId="urn:microsoft.com/office/officeart/2005/8/layout/chevron1"/>
    <dgm:cxn modelId="{3F2BE4F7-0828-4423-A550-90460AF1FE2F}" type="presOf" srcId="{805E3ACA-6EFB-4855-8CED-FA24AB6ABF2E}" destId="{3F4C270A-BE4F-4963-9C22-A3464D934C8C}" srcOrd="0" destOrd="0" presId="urn:microsoft.com/office/officeart/2005/8/layout/chevron1"/>
    <dgm:cxn modelId="{F7AA1DE1-49CF-4053-8B1C-2EF4C6C36D8E}" type="presParOf" srcId="{F96D1912-10C1-446E-963C-65801AC6EA8A}" destId="{61B1F761-368C-4764-B3B5-E0F97B0C54E1}" srcOrd="0" destOrd="0" presId="urn:microsoft.com/office/officeart/2005/8/layout/chevron1"/>
    <dgm:cxn modelId="{51D45687-AEF4-4109-9B6F-57AC6A039FF1}" type="presParOf" srcId="{F96D1912-10C1-446E-963C-65801AC6EA8A}" destId="{5CE4F3F0-CD90-4A3C-869B-76F0ED313A88}" srcOrd="1" destOrd="0" presId="urn:microsoft.com/office/officeart/2005/8/layout/chevron1"/>
    <dgm:cxn modelId="{98FF010B-BDD8-4E79-A37A-C7F6CA8B2BD5}" type="presParOf" srcId="{F96D1912-10C1-446E-963C-65801AC6EA8A}" destId="{3F4C270A-BE4F-4963-9C22-A3464D934C8C}" srcOrd="2" destOrd="0" presId="urn:microsoft.com/office/officeart/2005/8/layout/chevron1"/>
    <dgm:cxn modelId="{478590F1-05B4-47F0-A50D-7260E7DF6A1E}" type="presParOf" srcId="{F96D1912-10C1-446E-963C-65801AC6EA8A}" destId="{31BDD7F1-9212-4F7A-8672-0AF948A6AB46}" srcOrd="3" destOrd="0" presId="urn:microsoft.com/office/officeart/2005/8/layout/chevron1"/>
    <dgm:cxn modelId="{28691FB4-A0E4-400B-A1B3-E277F886684E}"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DA6E7DE0-86CC-460C-95C9-56A4228871C8}" type="presOf" srcId="{805E3ACA-6EFB-4855-8CED-FA24AB6ABF2E}" destId="{3F4C270A-BE4F-4963-9C22-A3464D934C8C}" srcOrd="0" destOrd="0" presId="urn:microsoft.com/office/officeart/2005/8/layout/chevron1"/>
    <dgm:cxn modelId="{644AA202-1D87-4859-8C68-98488186BC64}" type="presOf" srcId="{EC75E402-3DC5-4618-97B3-31F4BF11D8E4}" destId="{0C7D5169-338B-4509-9E00-79DFCCE219EF}"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76FB03AA-F017-476A-9B1D-1F18D14C25B9}" srcId="{AD5F0C78-4279-4322-842C-48FD1EF45A95}" destId="{EC75E402-3DC5-4618-97B3-31F4BF11D8E4}" srcOrd="2" destOrd="0" parTransId="{A4D816E4-8C56-42AB-A92D-CF66EC9ADD6F}" sibTransId="{1742F7F0-C415-4CE4-8D73-92B1404781AF}"/>
    <dgm:cxn modelId="{76D9ECBC-33D1-406E-BF70-E94A77457444}" type="presOf" srcId="{AD5F0C78-4279-4322-842C-48FD1EF45A95}" destId="{F96D1912-10C1-446E-963C-65801AC6EA8A}" srcOrd="0" destOrd="0" presId="urn:microsoft.com/office/officeart/2005/8/layout/chevron1"/>
    <dgm:cxn modelId="{D02A7619-A1FA-496A-BE6E-C274702DE421}" type="presOf" srcId="{D6D969A8-0CD2-4BA3-A584-998F480F6064}" destId="{61B1F761-368C-4764-B3B5-E0F97B0C54E1}"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AD74BE36-6217-476B-A980-292F67C7C7E1}" type="presParOf" srcId="{F96D1912-10C1-446E-963C-65801AC6EA8A}" destId="{61B1F761-368C-4764-B3B5-E0F97B0C54E1}" srcOrd="0" destOrd="0" presId="urn:microsoft.com/office/officeart/2005/8/layout/chevron1"/>
    <dgm:cxn modelId="{526320E2-2341-4DFF-9D15-BAED5466AAC5}" type="presParOf" srcId="{F96D1912-10C1-446E-963C-65801AC6EA8A}" destId="{5CE4F3F0-CD90-4A3C-869B-76F0ED313A88}" srcOrd="1" destOrd="0" presId="urn:microsoft.com/office/officeart/2005/8/layout/chevron1"/>
    <dgm:cxn modelId="{3E08885D-E2C2-4026-B9D6-88E58801DD5E}" type="presParOf" srcId="{F96D1912-10C1-446E-963C-65801AC6EA8A}" destId="{3F4C270A-BE4F-4963-9C22-A3464D934C8C}" srcOrd="2" destOrd="0" presId="urn:microsoft.com/office/officeart/2005/8/layout/chevron1"/>
    <dgm:cxn modelId="{E0C1C274-0B46-4039-9E70-70CF9AEBE220}" type="presParOf" srcId="{F96D1912-10C1-446E-963C-65801AC6EA8A}" destId="{31BDD7F1-9212-4F7A-8672-0AF948A6AB46}" srcOrd="3" destOrd="0" presId="urn:microsoft.com/office/officeart/2005/8/layout/chevron1"/>
    <dgm:cxn modelId="{703A3A0E-339C-4DB6-835E-A22E45CF44D8}"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1BDF5B52-2018-4849-BB76-6B5A19139BEA}" type="presOf" srcId="{D6D969A8-0CD2-4BA3-A584-998F480F6064}" destId="{61B1F761-368C-4764-B3B5-E0F97B0C54E1}" srcOrd="0" destOrd="0" presId="urn:microsoft.com/office/officeart/2005/8/layout/chevron1"/>
    <dgm:cxn modelId="{76FB03AA-F017-476A-9B1D-1F18D14C25B9}" srcId="{AD5F0C78-4279-4322-842C-48FD1EF45A95}" destId="{EC75E402-3DC5-4618-97B3-31F4BF11D8E4}" srcOrd="2" destOrd="0" parTransId="{A4D816E4-8C56-42AB-A92D-CF66EC9ADD6F}" sibTransId="{1742F7F0-C415-4CE4-8D73-92B1404781AF}"/>
    <dgm:cxn modelId="{AB8BB0A6-5214-4AB4-80FD-BF308F989ECC}" type="presOf" srcId="{805E3ACA-6EFB-4855-8CED-FA24AB6ABF2E}" destId="{3F4C270A-BE4F-4963-9C22-A3464D934C8C}"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4768698C-AECD-4E31-9351-5465A0C8D0AB}" type="presOf" srcId="{EC75E402-3DC5-4618-97B3-31F4BF11D8E4}" destId="{0C7D5169-338B-4509-9E00-79DFCCE219EF}"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ACB7DA6E-4563-4EEC-A592-766311E6D4B4}" type="presOf" srcId="{AD5F0C78-4279-4322-842C-48FD1EF45A95}" destId="{F96D1912-10C1-446E-963C-65801AC6EA8A}" srcOrd="0" destOrd="0" presId="urn:microsoft.com/office/officeart/2005/8/layout/chevron1"/>
    <dgm:cxn modelId="{469127D1-29B1-4AE7-AF52-58847AFBD2EB}" type="presParOf" srcId="{F96D1912-10C1-446E-963C-65801AC6EA8A}" destId="{61B1F761-368C-4764-B3B5-E0F97B0C54E1}" srcOrd="0" destOrd="0" presId="urn:microsoft.com/office/officeart/2005/8/layout/chevron1"/>
    <dgm:cxn modelId="{45506627-3388-47A0-85EE-6267131FF302}" type="presParOf" srcId="{F96D1912-10C1-446E-963C-65801AC6EA8A}" destId="{5CE4F3F0-CD90-4A3C-869B-76F0ED313A88}" srcOrd="1" destOrd="0" presId="urn:microsoft.com/office/officeart/2005/8/layout/chevron1"/>
    <dgm:cxn modelId="{9BFDB02A-E146-4DC8-90A8-0D386E0C6E2C}" type="presParOf" srcId="{F96D1912-10C1-446E-963C-65801AC6EA8A}" destId="{3F4C270A-BE4F-4963-9C22-A3464D934C8C}" srcOrd="2" destOrd="0" presId="urn:microsoft.com/office/officeart/2005/8/layout/chevron1"/>
    <dgm:cxn modelId="{A8974DC9-39C7-4FB5-B94E-27399DB232C7}" type="presParOf" srcId="{F96D1912-10C1-446E-963C-65801AC6EA8A}" destId="{31BDD7F1-9212-4F7A-8672-0AF948A6AB46}" srcOrd="3" destOrd="0" presId="urn:microsoft.com/office/officeart/2005/8/layout/chevron1"/>
    <dgm:cxn modelId="{E5DEFD3D-597D-473A-9248-27A50AEED254}"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88645B15-B301-4A9F-9E16-0FFFE3F3BE32}" type="presOf" srcId="{D6D969A8-0CD2-4BA3-A584-998F480F6064}" destId="{61B1F761-368C-4764-B3B5-E0F97B0C54E1}" srcOrd="0" destOrd="0" presId="urn:microsoft.com/office/officeart/2005/8/layout/chevron1"/>
    <dgm:cxn modelId="{D6E14DE8-25CE-4E13-96FF-7CEF2B7D71D6}" type="presOf" srcId="{EC75E402-3DC5-4618-97B3-31F4BF11D8E4}" destId="{0C7D5169-338B-4509-9E00-79DFCCE219EF}" srcOrd="0" destOrd="0" presId="urn:microsoft.com/office/officeart/2005/8/layout/chevron1"/>
    <dgm:cxn modelId="{7462FCC1-1957-46A6-8803-F2DE2324027C}" type="presOf" srcId="{805E3ACA-6EFB-4855-8CED-FA24AB6ABF2E}" destId="{3F4C270A-BE4F-4963-9C22-A3464D934C8C}"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EDF5AC64-3797-4062-9518-BFEADBD7B61C}" type="presOf" srcId="{AD5F0C78-4279-4322-842C-48FD1EF45A95}" destId="{F96D1912-10C1-446E-963C-65801AC6EA8A}" srcOrd="0" destOrd="0" presId="urn:microsoft.com/office/officeart/2005/8/layout/chevron1"/>
    <dgm:cxn modelId="{76FB03AA-F017-476A-9B1D-1F18D14C25B9}" srcId="{AD5F0C78-4279-4322-842C-48FD1EF45A95}" destId="{EC75E402-3DC5-4618-97B3-31F4BF11D8E4}" srcOrd="2" destOrd="0" parTransId="{A4D816E4-8C56-42AB-A92D-CF66EC9ADD6F}" sibTransId="{1742F7F0-C415-4CE4-8D73-92B1404781AF}"/>
    <dgm:cxn modelId="{9DF227B6-DCEE-4589-A71A-CCD065E312ED}" srcId="{AD5F0C78-4279-4322-842C-48FD1EF45A95}" destId="{D6D969A8-0CD2-4BA3-A584-998F480F6064}" srcOrd="0" destOrd="0" parTransId="{B06DAF11-56D9-4404-AE4C-4DF763882EA9}" sibTransId="{ABFA9FAC-B4F4-485E-BA53-4827E579B7BD}"/>
    <dgm:cxn modelId="{4840340E-1343-48D3-9A82-54E1DC794DEC}" type="presParOf" srcId="{F96D1912-10C1-446E-963C-65801AC6EA8A}" destId="{61B1F761-368C-4764-B3B5-E0F97B0C54E1}" srcOrd="0" destOrd="0" presId="urn:microsoft.com/office/officeart/2005/8/layout/chevron1"/>
    <dgm:cxn modelId="{6CB81AB8-8D1A-4136-A2E8-747CE5C514AE}" type="presParOf" srcId="{F96D1912-10C1-446E-963C-65801AC6EA8A}" destId="{5CE4F3F0-CD90-4A3C-869B-76F0ED313A88}" srcOrd="1" destOrd="0" presId="urn:microsoft.com/office/officeart/2005/8/layout/chevron1"/>
    <dgm:cxn modelId="{AC248F56-4ACB-4E11-8D30-96208B446525}" type="presParOf" srcId="{F96D1912-10C1-446E-963C-65801AC6EA8A}" destId="{3F4C270A-BE4F-4963-9C22-A3464D934C8C}" srcOrd="2" destOrd="0" presId="urn:microsoft.com/office/officeart/2005/8/layout/chevron1"/>
    <dgm:cxn modelId="{F354DAA6-1363-4CE8-A328-9C83BF482A46}" type="presParOf" srcId="{F96D1912-10C1-446E-963C-65801AC6EA8A}" destId="{31BDD7F1-9212-4F7A-8672-0AF948A6AB46}" srcOrd="3" destOrd="0" presId="urn:microsoft.com/office/officeart/2005/8/layout/chevron1"/>
    <dgm:cxn modelId="{4770DA3F-4D00-41E3-A355-CCBF86DB736C}"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657B814A-7FF9-438A-AAAE-04D4F18035CE}" type="presOf" srcId="{805E3ACA-6EFB-4855-8CED-FA24AB6ABF2E}" destId="{3F4C270A-BE4F-4963-9C22-A3464D934C8C}" srcOrd="0" destOrd="0" presId="urn:microsoft.com/office/officeart/2005/8/layout/chevron1"/>
    <dgm:cxn modelId="{76FB03AA-F017-476A-9B1D-1F18D14C25B9}" srcId="{AD5F0C78-4279-4322-842C-48FD1EF45A95}" destId="{EC75E402-3DC5-4618-97B3-31F4BF11D8E4}" srcOrd="2" destOrd="0" parTransId="{A4D816E4-8C56-42AB-A92D-CF66EC9ADD6F}" sibTransId="{1742F7F0-C415-4CE4-8D73-92B1404781AF}"/>
    <dgm:cxn modelId="{0609177D-8DCD-4D96-8557-1E13D93736CE}" srcId="{AD5F0C78-4279-4322-842C-48FD1EF45A95}" destId="{805E3ACA-6EFB-4855-8CED-FA24AB6ABF2E}" srcOrd="1" destOrd="0" parTransId="{88342A99-6E35-4AAA-B020-C0EC777E7E27}" sibTransId="{3DCB3281-E3F3-4299-B2C1-EDFA98CA4936}"/>
    <dgm:cxn modelId="{03EB8A0F-B917-4CA2-B0B1-3F869FF1DDEB}" type="presOf" srcId="{D6D969A8-0CD2-4BA3-A584-998F480F6064}" destId="{61B1F761-368C-4764-B3B5-E0F97B0C54E1}"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ABBD45C1-F8E5-4BC3-B042-EC38314C9E75}" type="presOf" srcId="{EC75E402-3DC5-4618-97B3-31F4BF11D8E4}" destId="{0C7D5169-338B-4509-9E00-79DFCCE219EF}" srcOrd="0" destOrd="0" presId="urn:microsoft.com/office/officeart/2005/8/layout/chevron1"/>
    <dgm:cxn modelId="{300126F4-6472-40D6-BF00-178EF774072A}" type="presOf" srcId="{AD5F0C78-4279-4322-842C-48FD1EF45A95}" destId="{F96D1912-10C1-446E-963C-65801AC6EA8A}" srcOrd="0" destOrd="0" presId="urn:microsoft.com/office/officeart/2005/8/layout/chevron1"/>
    <dgm:cxn modelId="{FC189D47-49D9-447F-BA5F-1B376BB19450}" type="presParOf" srcId="{F96D1912-10C1-446E-963C-65801AC6EA8A}" destId="{61B1F761-368C-4764-B3B5-E0F97B0C54E1}" srcOrd="0" destOrd="0" presId="urn:microsoft.com/office/officeart/2005/8/layout/chevron1"/>
    <dgm:cxn modelId="{CDC1F1F0-2C41-4F9E-9608-FA168BA5BE08}" type="presParOf" srcId="{F96D1912-10C1-446E-963C-65801AC6EA8A}" destId="{5CE4F3F0-CD90-4A3C-869B-76F0ED313A88}" srcOrd="1" destOrd="0" presId="urn:microsoft.com/office/officeart/2005/8/layout/chevron1"/>
    <dgm:cxn modelId="{770D658D-7652-480C-85B2-E5D918E86850}" type="presParOf" srcId="{F96D1912-10C1-446E-963C-65801AC6EA8A}" destId="{3F4C270A-BE4F-4963-9C22-A3464D934C8C}" srcOrd="2" destOrd="0" presId="urn:microsoft.com/office/officeart/2005/8/layout/chevron1"/>
    <dgm:cxn modelId="{2A179C29-5424-4120-A946-F71C52B77B29}" type="presParOf" srcId="{F96D1912-10C1-446E-963C-65801AC6EA8A}" destId="{31BDD7F1-9212-4F7A-8672-0AF948A6AB46}" srcOrd="3" destOrd="0" presId="urn:microsoft.com/office/officeart/2005/8/layout/chevron1"/>
    <dgm:cxn modelId="{A35213DB-B65B-4A62-8507-137233E2EBC4}"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6C87D040-DCCE-4FD7-9F6F-0A43D472F1AE}" type="presOf" srcId="{EC75E402-3DC5-4618-97B3-31F4BF11D8E4}" destId="{0C7D5169-338B-4509-9E00-79DFCCE219EF}" srcOrd="0" destOrd="0" presId="urn:microsoft.com/office/officeart/2005/8/layout/chevron1"/>
    <dgm:cxn modelId="{50474E30-CF67-45A0-98EA-1372219A75CB}" type="presOf" srcId="{AD5F0C78-4279-4322-842C-48FD1EF45A95}" destId="{F96D1912-10C1-446E-963C-65801AC6EA8A}"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76FB03AA-F017-476A-9B1D-1F18D14C25B9}" srcId="{AD5F0C78-4279-4322-842C-48FD1EF45A95}" destId="{EC75E402-3DC5-4618-97B3-31F4BF11D8E4}" srcOrd="2" destOrd="0" parTransId="{A4D816E4-8C56-42AB-A92D-CF66EC9ADD6F}" sibTransId="{1742F7F0-C415-4CE4-8D73-92B1404781AF}"/>
    <dgm:cxn modelId="{53B703E6-6F86-4EBA-BFB9-CA0A2CA067D3}" type="presOf" srcId="{805E3ACA-6EFB-4855-8CED-FA24AB6ABF2E}" destId="{3F4C270A-BE4F-4963-9C22-A3464D934C8C}"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DB98B893-D170-400F-8A4D-2D0EBF4DB66F}" type="presOf" srcId="{D6D969A8-0CD2-4BA3-A584-998F480F6064}" destId="{61B1F761-368C-4764-B3B5-E0F97B0C54E1}" srcOrd="0" destOrd="0" presId="urn:microsoft.com/office/officeart/2005/8/layout/chevron1"/>
    <dgm:cxn modelId="{82FE2EB9-BF5F-4090-AE69-10E76C993845}" type="presParOf" srcId="{F96D1912-10C1-446E-963C-65801AC6EA8A}" destId="{61B1F761-368C-4764-B3B5-E0F97B0C54E1}" srcOrd="0" destOrd="0" presId="urn:microsoft.com/office/officeart/2005/8/layout/chevron1"/>
    <dgm:cxn modelId="{4603961A-645E-49FF-8639-70774F1C4DF9}" type="presParOf" srcId="{F96D1912-10C1-446E-963C-65801AC6EA8A}" destId="{5CE4F3F0-CD90-4A3C-869B-76F0ED313A88}" srcOrd="1" destOrd="0" presId="urn:microsoft.com/office/officeart/2005/8/layout/chevron1"/>
    <dgm:cxn modelId="{3D1D6652-64B6-44D0-8133-88B1AD77BD85}" type="presParOf" srcId="{F96D1912-10C1-446E-963C-65801AC6EA8A}" destId="{3F4C270A-BE4F-4963-9C22-A3464D934C8C}" srcOrd="2" destOrd="0" presId="urn:microsoft.com/office/officeart/2005/8/layout/chevron1"/>
    <dgm:cxn modelId="{F38A968D-2CF4-4260-B5E1-AB0D6E6E24EC}" type="presParOf" srcId="{F96D1912-10C1-446E-963C-65801AC6EA8A}" destId="{31BDD7F1-9212-4F7A-8672-0AF948A6AB46}" srcOrd="3" destOrd="0" presId="urn:microsoft.com/office/officeart/2005/8/layout/chevron1"/>
    <dgm:cxn modelId="{4E1619A6-93A9-4E7E-93B0-2F5F839A3153}"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4F5E680C-8F6B-44A1-BEFE-513F21EB639F}" type="presOf" srcId="{EC75E402-3DC5-4618-97B3-31F4BF11D8E4}" destId="{0C7D5169-338B-4509-9E00-79DFCCE219EF}"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76FB03AA-F017-476A-9B1D-1F18D14C25B9}" srcId="{AD5F0C78-4279-4322-842C-48FD1EF45A95}" destId="{EC75E402-3DC5-4618-97B3-31F4BF11D8E4}" srcOrd="2" destOrd="0" parTransId="{A4D816E4-8C56-42AB-A92D-CF66EC9ADD6F}" sibTransId="{1742F7F0-C415-4CE4-8D73-92B1404781AF}"/>
    <dgm:cxn modelId="{A5E2613F-3BB8-499D-A6BF-CA6223B324B7}" type="presOf" srcId="{805E3ACA-6EFB-4855-8CED-FA24AB6ABF2E}" destId="{3F4C270A-BE4F-4963-9C22-A3464D934C8C}" srcOrd="0" destOrd="0" presId="urn:microsoft.com/office/officeart/2005/8/layout/chevron1"/>
    <dgm:cxn modelId="{71B0D1ED-5F48-4B2F-A2BB-6E03D6258AEB}" type="presOf" srcId="{D6D969A8-0CD2-4BA3-A584-998F480F6064}" destId="{61B1F761-368C-4764-B3B5-E0F97B0C54E1}" srcOrd="0" destOrd="0" presId="urn:microsoft.com/office/officeart/2005/8/layout/chevron1"/>
    <dgm:cxn modelId="{7A847C75-4D5E-4FBF-B826-A732440ABC68}" type="presOf" srcId="{AD5F0C78-4279-4322-842C-48FD1EF45A95}" destId="{F96D1912-10C1-446E-963C-65801AC6EA8A}"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7BAD8F35-6A7C-4495-B489-EB3C691660BC}" type="presParOf" srcId="{F96D1912-10C1-446E-963C-65801AC6EA8A}" destId="{61B1F761-368C-4764-B3B5-E0F97B0C54E1}" srcOrd="0" destOrd="0" presId="urn:microsoft.com/office/officeart/2005/8/layout/chevron1"/>
    <dgm:cxn modelId="{1C7EF28A-09C6-475F-A17A-0503A4615444}" type="presParOf" srcId="{F96D1912-10C1-446E-963C-65801AC6EA8A}" destId="{5CE4F3F0-CD90-4A3C-869B-76F0ED313A88}" srcOrd="1" destOrd="0" presId="urn:microsoft.com/office/officeart/2005/8/layout/chevron1"/>
    <dgm:cxn modelId="{85E82D7F-E238-4BA1-B71A-6F0B897405FE}" type="presParOf" srcId="{F96D1912-10C1-446E-963C-65801AC6EA8A}" destId="{3F4C270A-BE4F-4963-9C22-A3464D934C8C}" srcOrd="2" destOrd="0" presId="urn:microsoft.com/office/officeart/2005/8/layout/chevron1"/>
    <dgm:cxn modelId="{CC881E5E-8F98-40D5-B3D3-9984CA8C0BA7}" type="presParOf" srcId="{F96D1912-10C1-446E-963C-65801AC6EA8A}" destId="{31BDD7F1-9212-4F7A-8672-0AF948A6AB46}" srcOrd="3" destOrd="0" presId="urn:microsoft.com/office/officeart/2005/8/layout/chevron1"/>
    <dgm:cxn modelId="{6D82899F-7AE9-45D0-BF34-8D7071597E28}"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8D7206BF-75F5-4838-8DA7-00A04B0815AC}" type="presOf" srcId="{AD5F0C78-4279-4322-842C-48FD1EF45A95}" destId="{F96D1912-10C1-446E-963C-65801AC6EA8A}" srcOrd="0" destOrd="0" presId="urn:microsoft.com/office/officeart/2005/8/layout/chevron1"/>
    <dgm:cxn modelId="{76FB03AA-F017-476A-9B1D-1F18D14C25B9}" srcId="{AD5F0C78-4279-4322-842C-48FD1EF45A95}" destId="{EC75E402-3DC5-4618-97B3-31F4BF11D8E4}" srcOrd="2" destOrd="0" parTransId="{A4D816E4-8C56-42AB-A92D-CF66EC9ADD6F}" sibTransId="{1742F7F0-C415-4CE4-8D73-92B1404781AF}"/>
    <dgm:cxn modelId="{0609177D-8DCD-4D96-8557-1E13D93736CE}" srcId="{AD5F0C78-4279-4322-842C-48FD1EF45A95}" destId="{805E3ACA-6EFB-4855-8CED-FA24AB6ABF2E}" srcOrd="1" destOrd="0" parTransId="{88342A99-6E35-4AAA-B020-C0EC777E7E27}" sibTransId="{3DCB3281-E3F3-4299-B2C1-EDFA98CA4936}"/>
    <dgm:cxn modelId="{BDD167A4-7C5E-4DA0-B5C2-ADE100A9FCBF}" type="presOf" srcId="{805E3ACA-6EFB-4855-8CED-FA24AB6ABF2E}" destId="{3F4C270A-BE4F-4963-9C22-A3464D934C8C}"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908DD010-2F41-4D9C-9C1A-15E0B2749630}" type="presOf" srcId="{D6D969A8-0CD2-4BA3-A584-998F480F6064}" destId="{61B1F761-368C-4764-B3B5-E0F97B0C54E1}" srcOrd="0" destOrd="0" presId="urn:microsoft.com/office/officeart/2005/8/layout/chevron1"/>
    <dgm:cxn modelId="{1BABA59B-B8F4-47EF-9E68-D6362296C087}" type="presOf" srcId="{EC75E402-3DC5-4618-97B3-31F4BF11D8E4}" destId="{0C7D5169-338B-4509-9E00-79DFCCE219EF}" srcOrd="0" destOrd="0" presId="urn:microsoft.com/office/officeart/2005/8/layout/chevron1"/>
    <dgm:cxn modelId="{2F964B9E-7CC5-415A-9E20-8378A455CD6F}" type="presParOf" srcId="{F96D1912-10C1-446E-963C-65801AC6EA8A}" destId="{61B1F761-368C-4764-B3B5-E0F97B0C54E1}" srcOrd="0" destOrd="0" presId="urn:microsoft.com/office/officeart/2005/8/layout/chevron1"/>
    <dgm:cxn modelId="{852484AE-3EC3-4BAB-9F96-A30D2C05AD7C}" type="presParOf" srcId="{F96D1912-10C1-446E-963C-65801AC6EA8A}" destId="{5CE4F3F0-CD90-4A3C-869B-76F0ED313A88}" srcOrd="1" destOrd="0" presId="urn:microsoft.com/office/officeart/2005/8/layout/chevron1"/>
    <dgm:cxn modelId="{65433199-8790-484B-9FED-0596848C0E37}" type="presParOf" srcId="{F96D1912-10C1-446E-963C-65801AC6EA8A}" destId="{3F4C270A-BE4F-4963-9C22-A3464D934C8C}" srcOrd="2" destOrd="0" presId="urn:microsoft.com/office/officeart/2005/8/layout/chevron1"/>
    <dgm:cxn modelId="{577A13B9-FB1B-4418-B610-8D064AAB5D06}" type="presParOf" srcId="{F96D1912-10C1-446E-963C-65801AC6EA8A}" destId="{31BDD7F1-9212-4F7A-8672-0AF948A6AB46}" srcOrd="3" destOrd="0" presId="urn:microsoft.com/office/officeart/2005/8/layout/chevron1"/>
    <dgm:cxn modelId="{CD040835-EFE9-4DF0-8AF9-A85CC3F23269}"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D5F0C78-4279-4322-842C-48FD1EF45A95}" type="doc">
      <dgm:prSet loTypeId="urn:microsoft.com/office/officeart/2005/8/layout/chevron1" loCatId="process" qsTypeId="urn:microsoft.com/office/officeart/2005/8/quickstyle/simple1" qsCatId="simple" csTypeId="urn:microsoft.com/office/officeart/2005/8/colors/accent2_2" csCatId="accent2" phldr="1"/>
      <dgm:spPr>
        <a:scene3d>
          <a:camera prst="orthographicFront">
            <a:rot lat="0" lon="0" rev="0"/>
          </a:camera>
          <a:lightRig rig="brightRoom" dir="t">
            <a:rot lat="0" lon="0" rev="600000"/>
          </a:lightRig>
        </a:scene3d>
      </dgm:spPr>
    </dgm:pt>
    <dgm:pt modelId="{D6D969A8-0CD2-4BA3-A584-998F480F606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how</a:t>
          </a:r>
          <a:r>
            <a:rPr lang="de-DE" dirty="0" smtClean="0"/>
            <a:t> </a:t>
          </a:r>
          <a:r>
            <a:rPr lang="de-DE" dirty="0" err="1" smtClean="0"/>
            <a:t>it</a:t>
          </a:r>
          <a:r>
            <a:rPr lang="de-DE" dirty="0" smtClean="0"/>
            <a:t> </a:t>
          </a:r>
          <a:r>
            <a:rPr lang="de-DE" dirty="0" err="1" smtClean="0"/>
            <a:t>works</a:t>
          </a:r>
          <a:endParaRPr lang="en-US" dirty="0"/>
        </a:p>
      </dgm:t>
    </dgm:pt>
    <dgm:pt modelId="{B06DAF11-56D9-4404-AE4C-4DF763882EA9}" type="parTrans" cxnId="{9DF227B6-DCEE-4589-A71A-CCD065E312ED}">
      <dgm:prSet/>
      <dgm:spPr/>
      <dgm:t>
        <a:bodyPr/>
        <a:lstStyle/>
        <a:p>
          <a:endParaRPr lang="en-US"/>
        </a:p>
      </dgm:t>
    </dgm:pt>
    <dgm:pt modelId="{ABFA9FAC-B4F4-485E-BA53-4827E579B7BD}" type="sibTrans" cxnId="{9DF227B6-DCEE-4589-A71A-CCD065E312ED}">
      <dgm:prSet/>
      <dgm:spPr/>
      <dgm:t>
        <a:bodyPr/>
        <a:lstStyle/>
        <a:p>
          <a:endParaRPr lang="en-US"/>
        </a:p>
      </dgm:t>
    </dgm:pt>
    <dgm:pt modelId="{805E3ACA-6EFB-4855-8CED-FA24AB6ABF2E}">
      <dgm:prSet phldrT="[Text]"/>
      <dgm:spPr>
        <a:solidFill>
          <a:schemeClr val="accent6"/>
        </a:solidFill>
        <a:scene3d>
          <a:camera prst="orthographicFront">
            <a:rot lat="0" lon="0" rev="0"/>
          </a:camera>
          <a:lightRig rig="brightRoom" dir="t">
            <a:rot lat="0" lon="0" rev="600000"/>
          </a:lightRig>
        </a:scene3d>
        <a:sp3d prstMaterial="metal">
          <a:bevelT w="38100" h="57150" prst="angle"/>
        </a:sp3d>
      </dgm:spPr>
      <dgm:t>
        <a:bodyPr/>
        <a:lstStyle/>
        <a:p>
          <a:r>
            <a:rPr lang="de-DE" dirty="0" err="1" smtClean="0"/>
            <a:t>pros</a:t>
          </a:r>
          <a:r>
            <a:rPr lang="de-DE" dirty="0" smtClean="0"/>
            <a:t> </a:t>
          </a:r>
          <a:r>
            <a:rPr lang="de-DE" dirty="0" err="1" smtClean="0"/>
            <a:t>and</a:t>
          </a:r>
          <a:r>
            <a:rPr lang="de-DE" dirty="0" smtClean="0"/>
            <a:t> </a:t>
          </a:r>
          <a:r>
            <a:rPr lang="de-DE" dirty="0" err="1" smtClean="0"/>
            <a:t>cons</a:t>
          </a:r>
          <a:endParaRPr lang="en-US" dirty="0"/>
        </a:p>
      </dgm:t>
    </dgm:pt>
    <dgm:pt modelId="{88342A99-6E35-4AAA-B020-C0EC777E7E27}" type="parTrans" cxnId="{0609177D-8DCD-4D96-8557-1E13D93736CE}">
      <dgm:prSet/>
      <dgm:spPr/>
      <dgm:t>
        <a:bodyPr/>
        <a:lstStyle/>
        <a:p>
          <a:endParaRPr lang="en-US"/>
        </a:p>
      </dgm:t>
    </dgm:pt>
    <dgm:pt modelId="{3DCB3281-E3F3-4299-B2C1-EDFA98CA4936}" type="sibTrans" cxnId="{0609177D-8DCD-4D96-8557-1E13D93736CE}">
      <dgm:prSet/>
      <dgm:spPr/>
      <dgm:t>
        <a:bodyPr/>
        <a:lstStyle/>
        <a:p>
          <a:endParaRPr lang="en-US"/>
        </a:p>
      </dgm:t>
    </dgm:pt>
    <dgm:pt modelId="{EC75E402-3DC5-4618-97B3-31F4BF11D8E4}">
      <dgm:prSet phldrT="[Text]"/>
      <dgm:spPr>
        <a:scene3d>
          <a:camera prst="orthographicFront">
            <a:rot lat="0" lon="0" rev="0"/>
          </a:camera>
          <a:lightRig rig="brightRoom" dir="t">
            <a:rot lat="0" lon="0" rev="600000"/>
          </a:lightRig>
        </a:scene3d>
        <a:sp3d prstMaterial="metal">
          <a:bevelT w="38100" h="57150" prst="angle"/>
        </a:sp3d>
      </dgm:spPr>
      <dgm:t>
        <a:bodyPr/>
        <a:lstStyle/>
        <a:p>
          <a:r>
            <a:rPr lang="de-DE" dirty="0" err="1" smtClean="0"/>
            <a:t>application</a:t>
          </a:r>
          <a:r>
            <a:rPr lang="de-DE" dirty="0" smtClean="0"/>
            <a:t> in </a:t>
          </a:r>
          <a:r>
            <a:rPr lang="de-DE" dirty="0" err="1" smtClean="0"/>
            <a:t>research</a:t>
          </a:r>
          <a:endParaRPr lang="en-US" dirty="0"/>
        </a:p>
      </dgm:t>
    </dgm:pt>
    <dgm:pt modelId="{A4D816E4-8C56-42AB-A92D-CF66EC9ADD6F}" type="parTrans" cxnId="{76FB03AA-F017-476A-9B1D-1F18D14C25B9}">
      <dgm:prSet/>
      <dgm:spPr/>
      <dgm:t>
        <a:bodyPr/>
        <a:lstStyle/>
        <a:p>
          <a:endParaRPr lang="en-US"/>
        </a:p>
      </dgm:t>
    </dgm:pt>
    <dgm:pt modelId="{1742F7F0-C415-4CE4-8D73-92B1404781AF}" type="sibTrans" cxnId="{76FB03AA-F017-476A-9B1D-1F18D14C25B9}">
      <dgm:prSet/>
      <dgm:spPr/>
      <dgm:t>
        <a:bodyPr/>
        <a:lstStyle/>
        <a:p>
          <a:endParaRPr lang="en-US"/>
        </a:p>
      </dgm:t>
    </dgm:pt>
    <dgm:pt modelId="{F96D1912-10C1-446E-963C-65801AC6EA8A}" type="pres">
      <dgm:prSet presAssocID="{AD5F0C78-4279-4322-842C-48FD1EF45A95}" presName="Name0" presStyleCnt="0">
        <dgm:presLayoutVars>
          <dgm:dir/>
          <dgm:animLvl val="lvl"/>
          <dgm:resizeHandles val="exact"/>
        </dgm:presLayoutVars>
      </dgm:prSet>
      <dgm:spPr/>
    </dgm:pt>
    <dgm:pt modelId="{61B1F761-368C-4764-B3B5-E0F97B0C54E1}" type="pres">
      <dgm:prSet presAssocID="{D6D969A8-0CD2-4BA3-A584-998F480F6064}" presName="parTxOnly" presStyleLbl="node1" presStyleIdx="0" presStyleCnt="3">
        <dgm:presLayoutVars>
          <dgm:chMax val="0"/>
          <dgm:chPref val="0"/>
          <dgm:bulletEnabled val="1"/>
        </dgm:presLayoutVars>
      </dgm:prSet>
      <dgm:spPr/>
      <dgm:t>
        <a:bodyPr/>
        <a:lstStyle/>
        <a:p>
          <a:endParaRPr lang="en-US"/>
        </a:p>
      </dgm:t>
    </dgm:pt>
    <dgm:pt modelId="{5CE4F3F0-CD90-4A3C-869B-76F0ED313A88}" type="pres">
      <dgm:prSet presAssocID="{ABFA9FAC-B4F4-485E-BA53-4827E579B7BD}" presName="parTxOnlySpace" presStyleCnt="0"/>
      <dgm:spPr>
        <a:scene3d>
          <a:camera prst="orthographicFront">
            <a:rot lat="0" lon="0" rev="0"/>
          </a:camera>
          <a:lightRig rig="brightRoom" dir="t">
            <a:rot lat="0" lon="0" rev="600000"/>
          </a:lightRig>
        </a:scene3d>
        <a:sp3d prstMaterial="metal">
          <a:bevelT w="38100" h="57150" prst="angle"/>
        </a:sp3d>
      </dgm:spPr>
    </dgm:pt>
    <dgm:pt modelId="{3F4C270A-BE4F-4963-9C22-A3464D934C8C}" type="pres">
      <dgm:prSet presAssocID="{805E3ACA-6EFB-4855-8CED-FA24AB6ABF2E}" presName="parTxOnly" presStyleLbl="node1" presStyleIdx="1" presStyleCnt="3">
        <dgm:presLayoutVars>
          <dgm:chMax val="0"/>
          <dgm:chPref val="0"/>
          <dgm:bulletEnabled val="1"/>
        </dgm:presLayoutVars>
      </dgm:prSet>
      <dgm:spPr/>
      <dgm:t>
        <a:bodyPr/>
        <a:lstStyle/>
        <a:p>
          <a:endParaRPr lang="en-US"/>
        </a:p>
      </dgm:t>
    </dgm:pt>
    <dgm:pt modelId="{31BDD7F1-9212-4F7A-8672-0AF948A6AB46}" type="pres">
      <dgm:prSet presAssocID="{3DCB3281-E3F3-4299-B2C1-EDFA98CA4936}" presName="parTxOnlySpace" presStyleCnt="0"/>
      <dgm:spPr>
        <a:scene3d>
          <a:camera prst="orthographicFront">
            <a:rot lat="0" lon="0" rev="0"/>
          </a:camera>
          <a:lightRig rig="brightRoom" dir="t">
            <a:rot lat="0" lon="0" rev="600000"/>
          </a:lightRig>
        </a:scene3d>
        <a:sp3d prstMaterial="metal">
          <a:bevelT w="38100" h="57150" prst="angle"/>
        </a:sp3d>
      </dgm:spPr>
    </dgm:pt>
    <dgm:pt modelId="{0C7D5169-338B-4509-9E00-79DFCCE219EF}" type="pres">
      <dgm:prSet presAssocID="{EC75E402-3DC5-4618-97B3-31F4BF11D8E4}" presName="parTxOnly" presStyleLbl="node1" presStyleIdx="2" presStyleCnt="3">
        <dgm:presLayoutVars>
          <dgm:chMax val="0"/>
          <dgm:chPref val="0"/>
          <dgm:bulletEnabled val="1"/>
        </dgm:presLayoutVars>
      </dgm:prSet>
      <dgm:spPr/>
      <dgm:t>
        <a:bodyPr/>
        <a:lstStyle/>
        <a:p>
          <a:endParaRPr lang="en-US"/>
        </a:p>
      </dgm:t>
    </dgm:pt>
  </dgm:ptLst>
  <dgm:cxnLst>
    <dgm:cxn modelId="{76FB03AA-F017-476A-9B1D-1F18D14C25B9}" srcId="{AD5F0C78-4279-4322-842C-48FD1EF45A95}" destId="{EC75E402-3DC5-4618-97B3-31F4BF11D8E4}" srcOrd="2" destOrd="0" parTransId="{A4D816E4-8C56-42AB-A92D-CF66EC9ADD6F}" sibTransId="{1742F7F0-C415-4CE4-8D73-92B1404781AF}"/>
    <dgm:cxn modelId="{788D95D9-CD7A-4CFD-BCD4-64A5DF7171F6}" type="presOf" srcId="{EC75E402-3DC5-4618-97B3-31F4BF11D8E4}" destId="{0C7D5169-338B-4509-9E00-79DFCCE219EF}" srcOrd="0" destOrd="0" presId="urn:microsoft.com/office/officeart/2005/8/layout/chevron1"/>
    <dgm:cxn modelId="{D8E3E865-0DDE-4F8A-B023-A5C994A7092C}" type="presOf" srcId="{805E3ACA-6EFB-4855-8CED-FA24AB6ABF2E}" destId="{3F4C270A-BE4F-4963-9C22-A3464D934C8C}" srcOrd="0" destOrd="0" presId="urn:microsoft.com/office/officeart/2005/8/layout/chevron1"/>
    <dgm:cxn modelId="{0609177D-8DCD-4D96-8557-1E13D93736CE}" srcId="{AD5F0C78-4279-4322-842C-48FD1EF45A95}" destId="{805E3ACA-6EFB-4855-8CED-FA24AB6ABF2E}" srcOrd="1" destOrd="0" parTransId="{88342A99-6E35-4AAA-B020-C0EC777E7E27}" sibTransId="{3DCB3281-E3F3-4299-B2C1-EDFA98CA4936}"/>
    <dgm:cxn modelId="{7019D41D-79A5-43E2-9ACC-349F6D00126B}" type="presOf" srcId="{D6D969A8-0CD2-4BA3-A584-998F480F6064}" destId="{61B1F761-368C-4764-B3B5-E0F97B0C54E1}" srcOrd="0" destOrd="0" presId="urn:microsoft.com/office/officeart/2005/8/layout/chevron1"/>
    <dgm:cxn modelId="{8279A141-CADD-4A70-90DD-B29FF938AC44}" type="presOf" srcId="{AD5F0C78-4279-4322-842C-48FD1EF45A95}" destId="{F96D1912-10C1-446E-963C-65801AC6EA8A}" srcOrd="0" destOrd="0" presId="urn:microsoft.com/office/officeart/2005/8/layout/chevron1"/>
    <dgm:cxn modelId="{9DF227B6-DCEE-4589-A71A-CCD065E312ED}" srcId="{AD5F0C78-4279-4322-842C-48FD1EF45A95}" destId="{D6D969A8-0CD2-4BA3-A584-998F480F6064}" srcOrd="0" destOrd="0" parTransId="{B06DAF11-56D9-4404-AE4C-4DF763882EA9}" sibTransId="{ABFA9FAC-B4F4-485E-BA53-4827E579B7BD}"/>
    <dgm:cxn modelId="{233C1A7D-D8F1-4CBC-8BDA-F1EDCEC2CF69}" type="presParOf" srcId="{F96D1912-10C1-446E-963C-65801AC6EA8A}" destId="{61B1F761-368C-4764-B3B5-E0F97B0C54E1}" srcOrd="0" destOrd="0" presId="urn:microsoft.com/office/officeart/2005/8/layout/chevron1"/>
    <dgm:cxn modelId="{EC1B88DF-7FB5-4CF6-BA8C-01A01ACE6CFB}" type="presParOf" srcId="{F96D1912-10C1-446E-963C-65801AC6EA8A}" destId="{5CE4F3F0-CD90-4A3C-869B-76F0ED313A88}" srcOrd="1" destOrd="0" presId="urn:microsoft.com/office/officeart/2005/8/layout/chevron1"/>
    <dgm:cxn modelId="{9E6DB464-D02E-4E54-BF73-D5FD2B26A78F}" type="presParOf" srcId="{F96D1912-10C1-446E-963C-65801AC6EA8A}" destId="{3F4C270A-BE4F-4963-9C22-A3464D934C8C}" srcOrd="2" destOrd="0" presId="urn:microsoft.com/office/officeart/2005/8/layout/chevron1"/>
    <dgm:cxn modelId="{CEB81331-B29C-43CE-8C62-3EDD60FDA129}" type="presParOf" srcId="{F96D1912-10C1-446E-963C-65801AC6EA8A}" destId="{31BDD7F1-9212-4F7A-8672-0AF948A6AB46}" srcOrd="3" destOrd="0" presId="urn:microsoft.com/office/officeart/2005/8/layout/chevron1"/>
    <dgm:cxn modelId="{42BA97DB-1B0A-4CE6-A85C-C55953CAF539}" type="presParOf" srcId="{F96D1912-10C1-446E-963C-65801AC6EA8A}" destId="{0C7D5169-338B-4509-9E00-79DFCCE219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F761-368C-4764-B3B5-E0F97B0C54E1}">
      <dsp:nvSpPr>
        <dsp:cNvPr id="0" name=""/>
        <dsp:cNvSpPr/>
      </dsp:nvSpPr>
      <dsp:spPr>
        <a:xfrm>
          <a:off x="2573"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how</a:t>
          </a:r>
          <a:r>
            <a:rPr lang="de-DE" sz="2000" kern="1200" dirty="0" smtClean="0"/>
            <a:t> </a:t>
          </a:r>
          <a:r>
            <a:rPr lang="de-DE" sz="2000" kern="1200" dirty="0" err="1" smtClean="0"/>
            <a:t>it</a:t>
          </a:r>
          <a:r>
            <a:rPr lang="de-DE" sz="2000" kern="1200" dirty="0" smtClean="0"/>
            <a:t> </a:t>
          </a:r>
          <a:r>
            <a:rPr lang="de-DE" sz="2000" kern="1200" dirty="0" err="1" smtClean="0"/>
            <a:t>works</a:t>
          </a:r>
          <a:endParaRPr lang="en-US" sz="2000" kern="1200" dirty="0"/>
        </a:p>
      </dsp:txBody>
      <dsp:txXfrm>
        <a:off x="254601" y="0"/>
        <a:ext cx="2631597" cy="504056"/>
      </dsp:txXfrm>
    </dsp:sp>
    <dsp:sp modelId="{3F4C270A-BE4F-4963-9C22-A3464D934C8C}">
      <dsp:nvSpPr>
        <dsp:cNvPr id="0" name=""/>
        <dsp:cNvSpPr/>
      </dsp:nvSpPr>
      <dsp:spPr>
        <a:xfrm>
          <a:off x="2824661" y="0"/>
          <a:ext cx="3135653" cy="504056"/>
        </a:xfrm>
        <a:prstGeom prst="chevron">
          <a:avLst/>
        </a:prstGeom>
        <a:solidFill>
          <a:schemeClr val="accent6"/>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pros</a:t>
          </a:r>
          <a:r>
            <a:rPr lang="de-DE" sz="2000" kern="1200" dirty="0" smtClean="0"/>
            <a:t> </a:t>
          </a:r>
          <a:r>
            <a:rPr lang="de-DE" sz="2000" kern="1200" dirty="0" err="1" smtClean="0"/>
            <a:t>and</a:t>
          </a:r>
          <a:r>
            <a:rPr lang="de-DE" sz="2000" kern="1200" dirty="0" smtClean="0"/>
            <a:t> </a:t>
          </a:r>
          <a:r>
            <a:rPr lang="de-DE" sz="2000" kern="1200" dirty="0" err="1" smtClean="0"/>
            <a:t>cons</a:t>
          </a:r>
          <a:endParaRPr lang="en-US" sz="2000" kern="1200" dirty="0"/>
        </a:p>
      </dsp:txBody>
      <dsp:txXfrm>
        <a:off x="3076689" y="0"/>
        <a:ext cx="2631597" cy="504056"/>
      </dsp:txXfrm>
    </dsp:sp>
    <dsp:sp modelId="{0C7D5169-338B-4509-9E00-79DFCCE219EF}">
      <dsp:nvSpPr>
        <dsp:cNvPr id="0" name=""/>
        <dsp:cNvSpPr/>
      </dsp:nvSpPr>
      <dsp:spPr>
        <a:xfrm>
          <a:off x="5646749" y="0"/>
          <a:ext cx="3135653" cy="5040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application</a:t>
          </a:r>
          <a:r>
            <a:rPr lang="de-DE" sz="2000" kern="1200" dirty="0" smtClean="0"/>
            <a:t> in </a:t>
          </a:r>
          <a:r>
            <a:rPr lang="de-DE" sz="2000" kern="1200" dirty="0" err="1" smtClean="0"/>
            <a:t>research</a:t>
          </a:r>
          <a:endParaRPr lang="en-US" sz="2000" kern="1200" dirty="0"/>
        </a:p>
      </dsp:txBody>
      <dsp:txXfrm>
        <a:off x="5898777" y="0"/>
        <a:ext cx="2631597" cy="5040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46ED3-B108-43C7-B822-F24957D9383F}" type="datetimeFigureOut">
              <a:rPr lang="en-US" smtClean="0"/>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C46AE-8FAA-4A6D-A484-2B0222EC0134}" type="slidenum">
              <a:rPr lang="en-US" smtClean="0"/>
              <a:t>‹#›</a:t>
            </a:fld>
            <a:endParaRPr lang="en-US"/>
          </a:p>
        </p:txBody>
      </p:sp>
    </p:spTree>
    <p:extLst>
      <p:ext uri="{BB962C8B-B14F-4D97-AF65-F5344CB8AC3E}">
        <p14:creationId xmlns:p14="http://schemas.microsoft.com/office/powerpoint/2010/main" val="252741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Can‘t</a:t>
            </a:r>
            <a:r>
              <a:rPr lang="de-DE" dirty="0" smtClean="0"/>
              <a:t> </a:t>
            </a:r>
            <a:r>
              <a:rPr lang="de-DE" dirty="0" err="1" smtClean="0"/>
              <a:t>align</a:t>
            </a:r>
            <a:r>
              <a:rPr lang="de-DE" dirty="0" smtClean="0"/>
              <a:t> </a:t>
            </a:r>
            <a:r>
              <a:rPr lang="de-DE" dirty="0" err="1" smtClean="0"/>
              <a:t>directly</a:t>
            </a:r>
            <a:r>
              <a:rPr lang="de-DE" dirty="0" smtClean="0"/>
              <a:t>, </a:t>
            </a:r>
            <a:r>
              <a:rPr lang="de-DE" dirty="0" err="1" smtClean="0"/>
              <a:t>thus</a:t>
            </a:r>
            <a:r>
              <a:rPr lang="de-DE" baseline="0" dirty="0" smtClean="0"/>
              <a:t> </a:t>
            </a:r>
            <a:r>
              <a:rPr lang="de-DE" baseline="0" dirty="0" err="1" smtClean="0"/>
              <a:t>precession</a:t>
            </a:r>
            <a:r>
              <a:rPr lang="de-DE" baseline="0" dirty="0" smtClean="0"/>
              <a:t> </a:t>
            </a:r>
            <a:r>
              <a:rPr lang="de-DE" baseline="0" dirty="0" err="1" smtClean="0"/>
              <a:t>around</a:t>
            </a:r>
            <a:r>
              <a:rPr lang="de-DE" baseline="0" dirty="0" smtClean="0"/>
              <a:t> </a:t>
            </a:r>
            <a:r>
              <a:rPr lang="de-DE" baseline="0" dirty="0" err="1" smtClean="0"/>
              <a:t>their</a:t>
            </a:r>
            <a:r>
              <a:rPr lang="de-DE" baseline="0" dirty="0" smtClean="0"/>
              <a:t> </a:t>
            </a:r>
            <a:r>
              <a:rPr lang="de-DE" baseline="0" dirty="0" err="1" smtClean="0"/>
              <a:t>axis</a:t>
            </a:r>
            <a:endParaRPr lang="de-DE" baseline="0" dirty="0" smtClean="0"/>
          </a:p>
          <a:p>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3</a:t>
            </a:fld>
            <a:endParaRPr lang="en-US"/>
          </a:p>
        </p:txBody>
      </p:sp>
    </p:spTree>
    <p:extLst>
      <p:ext uri="{BB962C8B-B14F-4D97-AF65-F5344CB8AC3E}">
        <p14:creationId xmlns:p14="http://schemas.microsoft.com/office/powerpoint/2010/main" val="203733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Simultaneous</a:t>
            </a:r>
            <a:r>
              <a:rPr lang="de-DE" dirty="0" smtClean="0"/>
              <a:t> </a:t>
            </a:r>
            <a:r>
              <a:rPr lang="de-DE" dirty="0" err="1" smtClean="0"/>
              <a:t>relaxations</a:t>
            </a:r>
            <a:r>
              <a:rPr lang="de-DE" dirty="0" smtClean="0"/>
              <a:t> </a:t>
            </a:r>
            <a:r>
              <a:rPr lang="de-DE" dirty="0" err="1" smtClean="0"/>
              <a:t>with</a:t>
            </a:r>
            <a:r>
              <a:rPr lang="de-DE" dirty="0" smtClean="0"/>
              <a:t> </a:t>
            </a:r>
            <a:r>
              <a:rPr lang="de-DE" dirty="0" err="1" smtClean="0"/>
              <a:t>diff</a:t>
            </a:r>
            <a:r>
              <a:rPr lang="de-DE" dirty="0" smtClean="0"/>
              <a:t> time </a:t>
            </a:r>
            <a:r>
              <a:rPr lang="de-DE" dirty="0" err="1" smtClean="0"/>
              <a:t>courses</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4</a:t>
            </a:fld>
            <a:endParaRPr lang="en-US"/>
          </a:p>
        </p:txBody>
      </p:sp>
    </p:spTree>
    <p:extLst>
      <p:ext uri="{BB962C8B-B14F-4D97-AF65-F5344CB8AC3E}">
        <p14:creationId xmlns:p14="http://schemas.microsoft.com/office/powerpoint/2010/main" val="20373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Simultaneous</a:t>
            </a:r>
            <a:r>
              <a:rPr lang="de-DE" dirty="0" smtClean="0"/>
              <a:t> </a:t>
            </a:r>
            <a:r>
              <a:rPr lang="de-DE" dirty="0" err="1" smtClean="0"/>
              <a:t>relaxations</a:t>
            </a:r>
            <a:r>
              <a:rPr lang="de-DE" dirty="0" smtClean="0"/>
              <a:t> </a:t>
            </a:r>
            <a:r>
              <a:rPr lang="de-DE" dirty="0" err="1" smtClean="0"/>
              <a:t>with</a:t>
            </a:r>
            <a:r>
              <a:rPr lang="de-DE" dirty="0" smtClean="0"/>
              <a:t> </a:t>
            </a:r>
            <a:r>
              <a:rPr lang="de-DE" dirty="0" err="1" smtClean="0"/>
              <a:t>diff</a:t>
            </a:r>
            <a:r>
              <a:rPr lang="de-DE" dirty="0" smtClean="0"/>
              <a:t> time </a:t>
            </a:r>
            <a:r>
              <a:rPr lang="de-DE" dirty="0" err="1" smtClean="0"/>
              <a:t>courses</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5</a:t>
            </a:fld>
            <a:endParaRPr lang="en-US"/>
          </a:p>
        </p:txBody>
      </p:sp>
    </p:spTree>
    <p:extLst>
      <p:ext uri="{BB962C8B-B14F-4D97-AF65-F5344CB8AC3E}">
        <p14:creationId xmlns:p14="http://schemas.microsoft.com/office/powerpoint/2010/main" val="203733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Dti</a:t>
            </a:r>
            <a:r>
              <a:rPr lang="de-DE" dirty="0" smtClean="0"/>
              <a:t>: </a:t>
            </a:r>
            <a:r>
              <a:rPr lang="de-DE" dirty="0" err="1" smtClean="0"/>
              <a:t>measures</a:t>
            </a:r>
            <a:r>
              <a:rPr lang="de-DE" dirty="0" smtClean="0"/>
              <a:t> </a:t>
            </a:r>
            <a:r>
              <a:rPr lang="de-DE" dirty="0" err="1" smtClean="0"/>
              <a:t>diffusion</a:t>
            </a:r>
            <a:r>
              <a:rPr lang="de-DE" baseline="0" dirty="0" smtClean="0"/>
              <a:t> </a:t>
            </a:r>
            <a:r>
              <a:rPr lang="de-DE" baseline="0" dirty="0" err="1" smtClean="0"/>
              <a:t>of</a:t>
            </a:r>
            <a:r>
              <a:rPr lang="de-DE" baseline="0" dirty="0" smtClean="0"/>
              <a:t> </a:t>
            </a:r>
            <a:r>
              <a:rPr lang="de-DE" baseline="0" dirty="0" err="1" smtClean="0"/>
              <a:t>water</a:t>
            </a:r>
            <a:r>
              <a:rPr lang="de-DE" baseline="0" dirty="0" smtClean="0"/>
              <a:t> </a:t>
            </a:r>
            <a:r>
              <a:rPr lang="de-DE" baseline="0" dirty="0" err="1" smtClean="0"/>
              <a:t>molecules</a:t>
            </a:r>
            <a:r>
              <a:rPr lang="de-DE" baseline="0" dirty="0" smtClean="0"/>
              <a:t>: </a:t>
            </a:r>
            <a:r>
              <a:rPr lang="de-DE" baseline="0" dirty="0" err="1" smtClean="0"/>
              <a:t>connectivity</a:t>
            </a:r>
            <a:r>
              <a:rPr lang="de-DE" baseline="0" dirty="0" smtClean="0"/>
              <a:t> </a:t>
            </a:r>
            <a:r>
              <a:rPr lang="de-DE" baseline="0" dirty="0" err="1" smtClean="0"/>
              <a:t>maps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brain</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6</a:t>
            </a:fld>
            <a:endParaRPr lang="en-US"/>
          </a:p>
        </p:txBody>
      </p:sp>
    </p:spTree>
    <p:extLst>
      <p:ext uri="{BB962C8B-B14F-4D97-AF65-F5344CB8AC3E}">
        <p14:creationId xmlns:p14="http://schemas.microsoft.com/office/powerpoint/2010/main" val="321721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Injectes</a:t>
            </a:r>
            <a:r>
              <a:rPr lang="de-DE" dirty="0" smtClean="0"/>
              <a:t> </a:t>
            </a:r>
            <a:r>
              <a:rPr lang="de-DE" dirty="0" err="1" smtClean="0"/>
              <a:t>into</a:t>
            </a:r>
            <a:r>
              <a:rPr lang="de-DE" dirty="0" smtClean="0"/>
              <a:t> </a:t>
            </a:r>
            <a:r>
              <a:rPr lang="de-DE" dirty="0" err="1" smtClean="0"/>
              <a:t>blood</a:t>
            </a:r>
            <a:r>
              <a:rPr lang="de-DE" dirty="0" smtClean="0"/>
              <a:t> </a:t>
            </a:r>
            <a:r>
              <a:rPr lang="de-DE" dirty="0" err="1" smtClean="0"/>
              <a:t>circulation</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8</a:t>
            </a:fld>
            <a:endParaRPr lang="en-US"/>
          </a:p>
        </p:txBody>
      </p:sp>
    </p:spTree>
    <p:extLst>
      <p:ext uri="{BB962C8B-B14F-4D97-AF65-F5344CB8AC3E}">
        <p14:creationId xmlns:p14="http://schemas.microsoft.com/office/powerpoint/2010/main" val="61791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Preprocessing</a:t>
            </a:r>
            <a:r>
              <a:rPr lang="de-DE" dirty="0" smtClean="0"/>
              <a:t> &amp; </a:t>
            </a:r>
            <a:r>
              <a:rPr lang="de-DE" dirty="0" err="1" smtClean="0"/>
              <a:t>several</a:t>
            </a:r>
            <a:r>
              <a:rPr lang="de-DE" dirty="0" smtClean="0"/>
              <a:t> </a:t>
            </a:r>
            <a:r>
              <a:rPr lang="de-DE" dirty="0" err="1" smtClean="0"/>
              <a:t>correctiond</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11</a:t>
            </a:fld>
            <a:endParaRPr lang="en-US"/>
          </a:p>
        </p:txBody>
      </p:sp>
    </p:spTree>
    <p:extLst>
      <p:ext uri="{BB962C8B-B14F-4D97-AF65-F5344CB8AC3E}">
        <p14:creationId xmlns:p14="http://schemas.microsoft.com/office/powerpoint/2010/main" val="407601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Dip: </a:t>
            </a:r>
            <a:r>
              <a:rPr lang="de-DE" dirty="0" err="1" smtClean="0"/>
              <a:t>decrease</a:t>
            </a:r>
            <a:r>
              <a:rPr lang="de-DE" dirty="0" smtClean="0"/>
              <a:t> in </a:t>
            </a:r>
            <a:r>
              <a:rPr lang="de-DE" dirty="0" err="1" smtClean="0"/>
              <a:t>blood</a:t>
            </a:r>
            <a:r>
              <a:rPr lang="de-DE" dirty="0" smtClean="0"/>
              <a:t> </a:t>
            </a:r>
            <a:r>
              <a:rPr lang="de-DE" dirty="0" err="1" smtClean="0"/>
              <a:t>oxygenation</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14</a:t>
            </a:fld>
            <a:endParaRPr lang="en-US"/>
          </a:p>
        </p:txBody>
      </p:sp>
    </p:spTree>
    <p:extLst>
      <p:ext uri="{BB962C8B-B14F-4D97-AF65-F5344CB8AC3E}">
        <p14:creationId xmlns:p14="http://schemas.microsoft.com/office/powerpoint/2010/main" val="79515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Age, </a:t>
            </a:r>
            <a:r>
              <a:rPr lang="de-DE" dirty="0" err="1" smtClean="0"/>
              <a:t>drugs</a:t>
            </a:r>
            <a:r>
              <a:rPr lang="de-DE" dirty="0" smtClean="0"/>
              <a:t>, </a:t>
            </a:r>
            <a:r>
              <a:rPr lang="de-DE" dirty="0" err="1" smtClean="0"/>
              <a:t>pathology</a:t>
            </a:r>
            <a:r>
              <a:rPr lang="de-DE" dirty="0" smtClean="0"/>
              <a:t>, </a:t>
            </a:r>
            <a:r>
              <a:rPr lang="de-DE" dirty="0" err="1" smtClean="0"/>
              <a:t>attention</a:t>
            </a:r>
            <a:endParaRPr lang="en-US" dirty="0"/>
          </a:p>
        </p:txBody>
      </p:sp>
      <p:sp>
        <p:nvSpPr>
          <p:cNvPr id="4" name="Slide Number Placeholder 3"/>
          <p:cNvSpPr>
            <a:spLocks noGrp="1"/>
          </p:cNvSpPr>
          <p:nvPr>
            <p:ph type="sldNum" sz="quarter" idx="10"/>
          </p:nvPr>
        </p:nvSpPr>
        <p:spPr/>
        <p:txBody>
          <a:bodyPr/>
          <a:lstStyle/>
          <a:p>
            <a:fld id="{D9CC46AE-8FAA-4A6D-A484-2B0222EC0134}" type="slidenum">
              <a:rPr lang="en-US" smtClean="0"/>
              <a:t>15</a:t>
            </a:fld>
            <a:endParaRPr lang="en-US"/>
          </a:p>
        </p:txBody>
      </p:sp>
    </p:spTree>
    <p:extLst>
      <p:ext uri="{BB962C8B-B14F-4D97-AF65-F5344CB8AC3E}">
        <p14:creationId xmlns:p14="http://schemas.microsoft.com/office/powerpoint/2010/main" val="283305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0E7B3C4-D24F-47B5-B016-F87F99A843F2}" type="datetimeFigureOut">
              <a:rPr lang="en-US" smtClean="0"/>
              <a:t>12/2/2011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41DBEF9-B0F9-480E-9BFA-97A247FAA20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7B3C4-D24F-47B5-B016-F87F99A843F2}"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DBEF9-B0F9-480E-9BFA-97A247FAA20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7B3C4-D24F-47B5-B016-F87F99A843F2}"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41DBEF9-B0F9-480E-9BFA-97A247FAA2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7B3C4-D24F-47B5-B016-F87F99A843F2}"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DBEF9-B0F9-480E-9BFA-97A247FAA20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0E7B3C4-D24F-47B5-B016-F87F99A843F2}" type="datetimeFigureOut">
              <a:rPr lang="en-US" smtClean="0"/>
              <a:t>12/2/2011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41DBEF9-B0F9-480E-9BFA-97A247FAA20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E7B3C4-D24F-47B5-B016-F87F99A843F2}"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DBEF9-B0F9-480E-9BFA-97A247FAA20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E7B3C4-D24F-47B5-B016-F87F99A843F2}" type="datetimeFigureOut">
              <a:rPr lang="en-US" smtClean="0"/>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DBEF9-B0F9-480E-9BFA-97A247FAA20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E7B3C4-D24F-47B5-B016-F87F99A843F2}" type="datetimeFigureOut">
              <a:rPr lang="en-US" smtClean="0"/>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DBEF9-B0F9-480E-9BFA-97A247FAA20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0E7B3C4-D24F-47B5-B016-F87F99A843F2}" type="datetimeFigureOut">
              <a:rPr lang="en-US" smtClean="0"/>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DBEF9-B0F9-480E-9BFA-97A247FAA20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7B3C4-D24F-47B5-B016-F87F99A843F2}"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41DBEF9-B0F9-480E-9BFA-97A247FAA20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7B3C4-D24F-47B5-B016-F87F99A843F2}"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DBEF9-B0F9-480E-9BFA-97A247FAA20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0E7B3C4-D24F-47B5-B016-F87F99A843F2}" type="datetimeFigureOut">
              <a:rPr lang="en-US" smtClean="0"/>
              <a:t>12/2/2011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41DBEF9-B0F9-480E-9BFA-97A247FAA2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microsoft.com/office/2007/relationships/hdphoto" Target="../media/hdphoto9.wdp"/><Relationship Id="rId5" Type="http://schemas.openxmlformats.org/officeDocument/2006/relationships/diagramQuickStyle" Target="../diagrams/quickStyle9.xml"/><Relationship Id="rId10" Type="http://schemas.openxmlformats.org/officeDocument/2006/relationships/image" Target="../media/image14.png"/><Relationship Id="rId4" Type="http://schemas.openxmlformats.org/officeDocument/2006/relationships/diagramLayout" Target="../diagrams/layout9.xml"/><Relationship Id="rId9"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3.png"/><Relationship Id="rId7" Type="http://schemas.openxmlformats.org/officeDocument/2006/relationships/diagramColors" Target="../diagrams/colors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microsoft.com/office/2007/relationships/hdphoto" Target="../media/hdphoto9.wdp"/><Relationship Id="rId5" Type="http://schemas.openxmlformats.org/officeDocument/2006/relationships/diagramQuickStyle" Target="../diagrams/quickStyle13.xml"/><Relationship Id="rId10" Type="http://schemas.openxmlformats.org/officeDocument/2006/relationships/image" Target="../media/image14.png"/><Relationship Id="rId4" Type="http://schemas.openxmlformats.org/officeDocument/2006/relationships/diagramLayout" Target="../diagrams/layout13.xml"/><Relationship Id="rId9"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3.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microsoft.com/office/2007/relationships/hdphoto" Target="../media/hdphoto4.wdp"/><Relationship Id="rId10" Type="http://schemas.openxmlformats.org/officeDocument/2006/relationships/image" Target="../media/image4.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6.wdp"/><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hdphoto" Target="../media/hdphoto9.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4.png"/><Relationship Id="rId5" Type="http://schemas.openxmlformats.org/officeDocument/2006/relationships/diagramQuickStyle" Target="../diagrams/quickStyle4.xml"/><Relationship Id="rId10" Type="http://schemas.microsoft.com/office/2007/relationships/hdphoto" Target="../media/hdphoto8.wdp"/><Relationship Id="rId4" Type="http://schemas.openxmlformats.org/officeDocument/2006/relationships/diagramLayout" Target="../diagrams/layout4.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0272" y="4869160"/>
            <a:ext cx="1981200" cy="1828800"/>
          </a:xfrm>
        </p:spPr>
        <p:txBody>
          <a:bodyPr/>
          <a:lstStyle/>
          <a:p>
            <a:r>
              <a:rPr lang="de-DE" dirty="0" smtClean="0"/>
              <a:t>Vanessa </a:t>
            </a:r>
            <a:r>
              <a:rPr lang="de-DE" dirty="0"/>
              <a:t>L</a:t>
            </a:r>
            <a:r>
              <a:rPr lang="de-DE" dirty="0" smtClean="0"/>
              <a:t>ux</a:t>
            </a:r>
            <a:endParaRPr lang="en-US" dirty="0"/>
          </a:p>
        </p:txBody>
      </p:sp>
      <p:sp>
        <p:nvSpPr>
          <p:cNvPr id="2" name="Title 1"/>
          <p:cNvSpPr>
            <a:spLocks noGrp="1"/>
          </p:cNvSpPr>
          <p:nvPr>
            <p:ph type="title"/>
          </p:nvPr>
        </p:nvSpPr>
        <p:spPr/>
        <p:txBody>
          <a:bodyPr/>
          <a:lstStyle/>
          <a:p>
            <a:r>
              <a:rPr lang="de-DE" dirty="0" smtClean="0"/>
              <a:t>Neuroimaging </a:t>
            </a:r>
            <a:br>
              <a:rPr lang="de-DE" dirty="0" smtClean="0"/>
            </a:br>
            <a:r>
              <a:rPr lang="de-DE" sz="2000" dirty="0"/>
              <a:t>(</a:t>
            </a:r>
            <a:r>
              <a:rPr lang="de-DE" sz="2000" dirty="0" smtClean="0"/>
              <a:t>&amp; </a:t>
            </a:r>
            <a:r>
              <a:rPr lang="de-DE" sz="2000" dirty="0" err="1" smtClean="0"/>
              <a:t>aging</a:t>
            </a:r>
            <a:r>
              <a:rPr lang="de-DE" sz="2000" dirty="0" smtClean="0"/>
              <a:t>)</a:t>
            </a:r>
            <a:endParaRPr lang="en-US" sz="2000" dirty="0"/>
          </a:p>
        </p:txBody>
      </p:sp>
    </p:spTree>
    <p:extLst>
      <p:ext uri="{BB962C8B-B14F-4D97-AF65-F5344CB8AC3E}">
        <p14:creationId xmlns:p14="http://schemas.microsoft.com/office/powerpoint/2010/main" val="327506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60848"/>
            <a:ext cx="8407893" cy="4608512"/>
          </a:xfrm>
        </p:spPr>
        <p:txBody>
          <a:bodyPr>
            <a:normAutofit/>
          </a:bodyPr>
          <a:lstStyle/>
          <a:p>
            <a:pPr marL="45720" indent="0">
              <a:buNone/>
            </a:pPr>
            <a:endParaRPr lang="de-DE" sz="1100" dirty="0">
              <a:sym typeface="Wingdings" pitchFamily="2" charset="2"/>
            </a:endParaRPr>
          </a:p>
          <a:p>
            <a:r>
              <a:rPr lang="de-DE" sz="2400" dirty="0" smtClean="0">
                <a:sym typeface="Wingdings" pitchFamily="2" charset="2"/>
              </a:rPr>
              <a:t>Image </a:t>
            </a:r>
            <a:r>
              <a:rPr lang="de-DE" sz="2400" dirty="0" err="1" smtClean="0">
                <a:sym typeface="Wingdings" pitchFamily="2" charset="2"/>
              </a:rPr>
              <a:t>construction</a:t>
            </a:r>
            <a:endParaRPr lang="de-DE" sz="2400" dirty="0" smtClean="0">
              <a:sym typeface="Wingdings" pitchFamily="2" charset="2"/>
            </a:endParaRPr>
          </a:p>
          <a:p>
            <a:pPr lvl="1"/>
            <a:r>
              <a:rPr lang="de-DE" sz="2000" dirty="0" err="1" smtClean="0">
                <a:sym typeface="Wingdings" pitchFamily="2" charset="2"/>
              </a:rPr>
              <a:t>Statistics</a:t>
            </a:r>
            <a:r>
              <a:rPr lang="de-DE" sz="2000" dirty="0" smtClean="0">
                <a:sym typeface="Wingdings" pitchFamily="2" charset="2"/>
              </a:rPr>
              <a:t> </a:t>
            </a:r>
            <a:r>
              <a:rPr lang="de-DE" sz="2000" dirty="0" err="1">
                <a:sym typeface="Wingdings" pitchFamily="2" charset="2"/>
              </a:rPr>
              <a:t>c</a:t>
            </a:r>
            <a:r>
              <a:rPr lang="de-DE" sz="2000" dirty="0" err="1" smtClean="0">
                <a:sym typeface="Wingdings" pitchFamily="2" charset="2"/>
              </a:rPr>
              <a:t>ollected</a:t>
            </a:r>
            <a:r>
              <a:rPr lang="de-DE" sz="2000" dirty="0" smtClean="0">
                <a:sym typeface="Wingdings" pitchFamily="2" charset="2"/>
              </a:rPr>
              <a:t> </a:t>
            </a:r>
            <a:r>
              <a:rPr lang="de-DE" sz="2000" dirty="0" err="1" smtClean="0">
                <a:sym typeface="Wingdings" pitchFamily="2" charset="2"/>
              </a:rPr>
              <a:t>from</a:t>
            </a:r>
            <a:r>
              <a:rPr lang="de-DE" sz="2000" dirty="0" smtClean="0">
                <a:sym typeface="Wingdings" pitchFamily="2" charset="2"/>
              </a:rPr>
              <a:t> </a:t>
            </a:r>
            <a:r>
              <a:rPr lang="de-DE" sz="2000" dirty="0" err="1" smtClean="0">
                <a:sym typeface="Wingdings" pitchFamily="2" charset="2"/>
              </a:rPr>
              <a:t>tens</a:t>
            </a:r>
            <a:r>
              <a:rPr lang="de-DE" sz="2000" dirty="0" smtClean="0">
                <a:sym typeface="Wingdings" pitchFamily="2" charset="2"/>
              </a:rPr>
              <a:t> </a:t>
            </a:r>
            <a:r>
              <a:rPr lang="de-DE" sz="2000" dirty="0" err="1" smtClean="0">
                <a:sym typeface="Wingdings" pitchFamily="2" charset="2"/>
              </a:rPr>
              <a:t>of</a:t>
            </a:r>
            <a:r>
              <a:rPr lang="de-DE" sz="2000" dirty="0" smtClean="0">
                <a:sym typeface="Wingdings" pitchFamily="2" charset="2"/>
              </a:rPr>
              <a:t> </a:t>
            </a:r>
            <a:r>
              <a:rPr lang="de-DE" sz="2000" dirty="0" err="1" smtClean="0">
                <a:sym typeface="Wingdings" pitchFamily="2" charset="2"/>
              </a:rPr>
              <a:t>thousands</a:t>
            </a:r>
            <a:r>
              <a:rPr lang="de-DE" sz="2000" dirty="0" smtClean="0">
                <a:sym typeface="Wingdings" pitchFamily="2" charset="2"/>
              </a:rPr>
              <a:t> </a:t>
            </a:r>
            <a:r>
              <a:rPr lang="de-DE" sz="2000" dirty="0" err="1" smtClean="0">
                <a:sym typeface="Wingdings" pitchFamily="2" charset="2"/>
              </a:rPr>
              <a:t>of</a:t>
            </a:r>
            <a:r>
              <a:rPr lang="de-DE" sz="2000" dirty="0" smtClean="0">
                <a:sym typeface="Wingdings" pitchFamily="2" charset="2"/>
              </a:rPr>
              <a:t> </a:t>
            </a:r>
            <a:r>
              <a:rPr lang="de-DE" sz="2000" dirty="0" err="1" smtClean="0">
                <a:sym typeface="Wingdings" pitchFamily="2" charset="2"/>
              </a:rPr>
              <a:t>coincidence</a:t>
            </a:r>
            <a:r>
              <a:rPr lang="de-DE" sz="2000" dirty="0" smtClean="0">
                <a:sym typeface="Wingdings" pitchFamily="2" charset="2"/>
              </a:rPr>
              <a:t> </a:t>
            </a:r>
            <a:r>
              <a:rPr lang="de-DE" sz="2000" dirty="0" err="1" smtClean="0">
                <a:sym typeface="Wingdings" pitchFamily="2" charset="2"/>
              </a:rPr>
              <a:t>events</a:t>
            </a:r>
            <a:endParaRPr lang="de-DE" sz="2000" dirty="0" smtClean="0">
              <a:sym typeface="Wingdings" pitchFamily="2" charset="2"/>
            </a:endParaRPr>
          </a:p>
          <a:p>
            <a:pPr lvl="1"/>
            <a:r>
              <a:rPr lang="de-DE" sz="2000" dirty="0" err="1" smtClean="0">
                <a:sym typeface="Wingdings" pitchFamily="2" charset="2"/>
              </a:rPr>
              <a:t>Coincidence</a:t>
            </a:r>
            <a:r>
              <a:rPr lang="de-DE" sz="2000" dirty="0" smtClean="0">
                <a:sym typeface="Wingdings" pitchFamily="2" charset="2"/>
              </a:rPr>
              <a:t> </a:t>
            </a:r>
            <a:r>
              <a:rPr lang="de-DE" sz="2000" dirty="0" err="1" smtClean="0">
                <a:sym typeface="Wingdings" pitchFamily="2" charset="2"/>
              </a:rPr>
              <a:t>event</a:t>
            </a:r>
            <a:r>
              <a:rPr lang="de-DE" sz="2000" dirty="0" smtClean="0">
                <a:sym typeface="Wingdings" pitchFamily="2" charset="2"/>
              </a:rPr>
              <a:t>: </a:t>
            </a:r>
            <a:r>
              <a:rPr lang="de-DE" sz="2000" dirty="0" err="1" smtClean="0">
                <a:sym typeface="Wingdings" pitchFamily="2" charset="2"/>
              </a:rPr>
              <a:t>line</a:t>
            </a:r>
            <a:r>
              <a:rPr lang="de-DE" sz="2000" dirty="0" smtClean="0">
                <a:sym typeface="Wingdings" pitchFamily="2" charset="2"/>
              </a:rPr>
              <a:t> in </a:t>
            </a:r>
            <a:r>
              <a:rPr lang="de-DE" sz="2000" dirty="0" err="1" smtClean="0">
                <a:sym typeface="Wingdings" pitchFamily="2" charset="2"/>
              </a:rPr>
              <a:t>space</a:t>
            </a:r>
            <a:r>
              <a:rPr lang="de-DE" sz="2000" dirty="0" smtClean="0">
                <a:sym typeface="Wingdings" pitchFamily="2" charset="2"/>
              </a:rPr>
              <a:t> </a:t>
            </a:r>
            <a:r>
              <a:rPr lang="de-DE" sz="2000" dirty="0" err="1" smtClean="0">
                <a:sym typeface="Wingdings" pitchFamily="2" charset="2"/>
              </a:rPr>
              <a:t>connecting</a:t>
            </a:r>
            <a:r>
              <a:rPr lang="de-DE" sz="2000" dirty="0" smtClean="0">
                <a:sym typeface="Wingdings" pitchFamily="2" charset="2"/>
              </a:rPr>
              <a:t> </a:t>
            </a:r>
            <a:r>
              <a:rPr lang="de-DE" sz="2000" dirty="0" err="1" smtClean="0">
                <a:sym typeface="Wingdings" pitchFamily="2" charset="2"/>
              </a:rPr>
              <a:t>two</a:t>
            </a:r>
            <a:r>
              <a:rPr lang="de-DE" sz="2000" dirty="0" smtClean="0">
                <a:sym typeface="Wingdings" pitchFamily="2" charset="2"/>
              </a:rPr>
              <a:t> </a:t>
            </a:r>
            <a:r>
              <a:rPr lang="de-DE" sz="2000" dirty="0" err="1" smtClean="0">
                <a:sym typeface="Wingdings" pitchFamily="2" charset="2"/>
              </a:rPr>
              <a:t>detectors</a:t>
            </a:r>
            <a:endParaRPr lang="de-DE" sz="2000" dirty="0" smtClean="0">
              <a:sym typeface="Wingdings" pitchFamily="2" charset="2"/>
            </a:endParaRPr>
          </a:p>
          <a:p>
            <a:pPr lvl="1"/>
            <a:r>
              <a:rPr lang="de-DE" sz="2000" dirty="0" err="1" smtClean="0">
                <a:sym typeface="Wingdings" pitchFamily="2" charset="2"/>
              </a:rPr>
              <a:t>Resulting</a:t>
            </a:r>
            <a:r>
              <a:rPr lang="de-DE" sz="2000" dirty="0" smtClean="0">
                <a:sym typeface="Wingdings" pitchFamily="2" charset="2"/>
              </a:rPr>
              <a:t> </a:t>
            </a:r>
            <a:r>
              <a:rPr lang="de-DE" sz="2000" dirty="0" err="1" smtClean="0">
                <a:sym typeface="Wingdings" pitchFamily="2" charset="2"/>
              </a:rPr>
              <a:t>map</a:t>
            </a:r>
            <a:r>
              <a:rPr lang="de-DE" sz="2000" dirty="0">
                <a:sym typeface="Wingdings" pitchFamily="2" charset="2"/>
              </a:rPr>
              <a:t> </a:t>
            </a:r>
            <a:r>
              <a:rPr lang="de-DE" sz="2000" dirty="0" err="1" smtClean="0">
                <a:sym typeface="Wingdings" pitchFamily="2" charset="2"/>
              </a:rPr>
              <a:t>shows</a:t>
            </a:r>
            <a:r>
              <a:rPr lang="de-DE" sz="2000" dirty="0" smtClean="0">
                <a:sym typeface="Wingdings" pitchFamily="2" charset="2"/>
              </a:rPr>
              <a:t> </a:t>
            </a:r>
            <a:r>
              <a:rPr lang="de-DE" sz="2000" dirty="0" err="1" smtClean="0">
                <a:sym typeface="Wingdings" pitchFamily="2" charset="2"/>
              </a:rPr>
              <a:t>tissues</a:t>
            </a:r>
            <a:r>
              <a:rPr lang="de-DE" sz="2000" dirty="0" smtClean="0">
                <a:sym typeface="Wingdings" pitchFamily="2" charset="2"/>
              </a:rPr>
              <a:t> in </a:t>
            </a:r>
            <a:r>
              <a:rPr lang="de-DE" sz="2000" dirty="0" err="1" smtClean="0">
                <a:sym typeface="Wingdings" pitchFamily="2" charset="2"/>
              </a:rPr>
              <a:t>which</a:t>
            </a:r>
            <a:r>
              <a:rPr lang="de-DE" sz="2000" dirty="0" smtClean="0">
                <a:sym typeface="Wingdings" pitchFamily="2" charset="2"/>
              </a:rPr>
              <a:t> </a:t>
            </a:r>
            <a:r>
              <a:rPr lang="de-DE" sz="2000" dirty="0" err="1" smtClean="0">
                <a:sym typeface="Wingdings" pitchFamily="2" charset="2"/>
              </a:rPr>
              <a:t>tracer</a:t>
            </a:r>
            <a:r>
              <a:rPr lang="de-DE" sz="2000" dirty="0" smtClean="0">
                <a:sym typeface="Wingdings" pitchFamily="2" charset="2"/>
              </a:rPr>
              <a:t> </a:t>
            </a:r>
            <a:r>
              <a:rPr lang="de-DE" sz="2000" dirty="0" err="1" smtClean="0">
                <a:sym typeface="Wingdings" pitchFamily="2" charset="2"/>
              </a:rPr>
              <a:t>has</a:t>
            </a:r>
            <a:r>
              <a:rPr lang="de-DE" sz="2000" dirty="0" smtClean="0">
                <a:sym typeface="Wingdings" pitchFamily="2" charset="2"/>
              </a:rPr>
              <a:t> </a:t>
            </a:r>
            <a:r>
              <a:rPr lang="de-DE" sz="2000" dirty="0" err="1" smtClean="0">
                <a:sym typeface="Wingdings" pitchFamily="2" charset="2"/>
              </a:rPr>
              <a:t>becom</a:t>
            </a:r>
            <a:r>
              <a:rPr lang="de-DE" sz="2000" dirty="0" err="1">
                <a:sym typeface="Wingdings" pitchFamily="2" charset="2"/>
              </a:rPr>
              <a:t>e</a:t>
            </a:r>
            <a:r>
              <a:rPr lang="de-DE" sz="2000" dirty="0" smtClean="0">
                <a:sym typeface="Wingdings" pitchFamily="2" charset="2"/>
              </a:rPr>
              <a:t> </a:t>
            </a:r>
            <a:r>
              <a:rPr lang="de-DE" sz="2000" dirty="0" err="1" smtClean="0">
                <a:sym typeface="Wingdings" pitchFamily="2" charset="2"/>
              </a:rPr>
              <a:t>concentrated</a:t>
            </a:r>
            <a:endParaRPr lang="de-DE" sz="2000" dirty="0" smtClean="0">
              <a:sym typeface="Wingdings" pitchFamily="2" charset="2"/>
            </a:endParaRPr>
          </a:p>
        </p:txBody>
      </p:sp>
      <p:sp>
        <p:nvSpPr>
          <p:cNvPr id="2" name="Title 1"/>
          <p:cNvSpPr>
            <a:spLocks noGrp="1"/>
          </p:cNvSpPr>
          <p:nvPr>
            <p:ph type="title"/>
          </p:nvPr>
        </p:nvSpPr>
        <p:spPr/>
        <p:txBody>
          <a:bodyPr/>
          <a:lstStyle/>
          <a:p>
            <a:r>
              <a:rPr lang="de-DE" dirty="0" smtClean="0"/>
              <a:t>Positron </a:t>
            </a:r>
            <a:r>
              <a:rPr lang="de-DE" dirty="0" err="1" smtClean="0"/>
              <a:t>emission</a:t>
            </a:r>
            <a:r>
              <a:rPr lang="de-DE" dirty="0" smtClean="0"/>
              <a:t> </a:t>
            </a:r>
            <a:r>
              <a:rPr lang="de-DE" dirty="0" err="1" smtClean="0"/>
              <a:t>tomography</a:t>
            </a:r>
            <a:r>
              <a:rPr lang="de-DE" dirty="0"/>
              <a:t> </a:t>
            </a:r>
            <a:r>
              <a:rPr lang="de-DE" dirty="0" smtClean="0"/>
              <a:t>(PET)</a:t>
            </a:r>
            <a:endParaRPr lang="en-US" dirty="0"/>
          </a:p>
        </p:txBody>
      </p:sp>
      <p:graphicFrame>
        <p:nvGraphicFramePr>
          <p:cNvPr id="6" name="Diagram 5"/>
          <p:cNvGraphicFramePr/>
          <p:nvPr>
            <p:extLst>
              <p:ext uri="{D42A27DB-BD31-4B8C-83A1-F6EECF244321}">
                <p14:modId xmlns:p14="http://schemas.microsoft.com/office/powerpoint/2010/main" val="740813583"/>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1071" r="21072"/>
          <a:stretch/>
        </p:blipFill>
        <p:spPr bwMode="auto">
          <a:xfrm rot="200795">
            <a:off x="3290728" y="4358152"/>
            <a:ext cx="2294012" cy="22302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r="25000"/>
          <a:stretch/>
        </p:blipFill>
        <p:spPr bwMode="auto">
          <a:xfrm>
            <a:off x="8028384" y="2931033"/>
            <a:ext cx="1115616" cy="39269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3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811317829"/>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381000" y="355847"/>
            <a:ext cx="8381260" cy="1054394"/>
          </a:xfrm>
        </p:spPr>
        <p:txBody>
          <a:bodyPr/>
          <a:lstStyle/>
          <a:p>
            <a:r>
              <a:rPr lang="de-DE" dirty="0" smtClean="0"/>
              <a:t>Positron </a:t>
            </a:r>
            <a:r>
              <a:rPr lang="de-DE" dirty="0" err="1" smtClean="0"/>
              <a:t>emission</a:t>
            </a:r>
            <a:r>
              <a:rPr lang="de-DE" dirty="0" smtClean="0"/>
              <a:t> </a:t>
            </a:r>
            <a:r>
              <a:rPr lang="de-DE" dirty="0" err="1" smtClean="0"/>
              <a:t>tomography</a:t>
            </a:r>
            <a:r>
              <a:rPr lang="de-DE" dirty="0"/>
              <a:t> </a:t>
            </a:r>
            <a:r>
              <a:rPr lang="de-DE" dirty="0" smtClean="0"/>
              <a:t>(PET)</a:t>
            </a:r>
            <a:endParaRPr lang="en-US" dirty="0"/>
          </a:p>
        </p:txBody>
      </p:sp>
      <p:sp>
        <p:nvSpPr>
          <p:cNvPr id="7" name="Content Placeholder 1"/>
          <p:cNvSpPr txBox="1">
            <a:spLocks/>
          </p:cNvSpPr>
          <p:nvPr/>
        </p:nvSpPr>
        <p:spPr>
          <a:xfrm>
            <a:off x="380999" y="2387705"/>
            <a:ext cx="8407893" cy="4065631"/>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de-DE" dirty="0" err="1" smtClean="0"/>
              <a:t>adds</a:t>
            </a:r>
            <a:r>
              <a:rPr lang="de-DE" dirty="0" smtClean="0"/>
              <a:t> </a:t>
            </a:r>
            <a:r>
              <a:rPr lang="de-DE" dirty="0" err="1" smtClean="0"/>
              <a:t>metabolic</a:t>
            </a:r>
            <a:r>
              <a:rPr lang="de-DE" dirty="0" smtClean="0"/>
              <a:t> </a:t>
            </a:r>
            <a:r>
              <a:rPr lang="de-DE" dirty="0" err="1" smtClean="0"/>
              <a:t>information</a:t>
            </a:r>
            <a:r>
              <a:rPr lang="de-DE" dirty="0" smtClean="0"/>
              <a:t> </a:t>
            </a:r>
            <a:r>
              <a:rPr lang="de-DE" dirty="0" err="1" smtClean="0"/>
              <a:t>to</a:t>
            </a:r>
            <a:r>
              <a:rPr lang="de-DE" dirty="0" smtClean="0"/>
              <a:t> </a:t>
            </a:r>
            <a:r>
              <a:rPr lang="de-DE" dirty="0" err="1" smtClean="0"/>
              <a:t>anatomical</a:t>
            </a:r>
            <a:r>
              <a:rPr lang="de-DE" dirty="0" smtClean="0"/>
              <a:t> </a:t>
            </a:r>
            <a:r>
              <a:rPr lang="de-DE" dirty="0" err="1" smtClean="0"/>
              <a:t>imaging</a:t>
            </a:r>
            <a:r>
              <a:rPr lang="de-DE" dirty="0" smtClean="0"/>
              <a:t> (</a:t>
            </a:r>
            <a:r>
              <a:rPr lang="de-DE" dirty="0" err="1" smtClean="0"/>
              <a:t>patient</a:t>
            </a:r>
            <a:r>
              <a:rPr lang="de-DE" dirty="0" smtClean="0"/>
              <a:t> </a:t>
            </a:r>
            <a:r>
              <a:rPr lang="de-DE" dirty="0" err="1" smtClean="0"/>
              <a:t>does</a:t>
            </a:r>
            <a:r>
              <a:rPr lang="de-DE" dirty="0" smtClean="0"/>
              <a:t> not </a:t>
            </a:r>
            <a:r>
              <a:rPr lang="de-DE" dirty="0" err="1" smtClean="0"/>
              <a:t>need</a:t>
            </a:r>
            <a:r>
              <a:rPr lang="de-DE" dirty="0" smtClean="0"/>
              <a:t> </a:t>
            </a:r>
            <a:r>
              <a:rPr lang="de-DE" dirty="0" err="1" smtClean="0"/>
              <a:t>to</a:t>
            </a:r>
            <a:r>
              <a:rPr lang="de-DE" dirty="0" smtClean="0"/>
              <a:t> </a:t>
            </a:r>
            <a:r>
              <a:rPr lang="de-DE" dirty="0" err="1" smtClean="0"/>
              <a:t>change</a:t>
            </a:r>
            <a:r>
              <a:rPr lang="de-DE" dirty="0" smtClean="0"/>
              <a:t> </a:t>
            </a:r>
            <a:r>
              <a:rPr lang="de-DE" dirty="0" err="1" smtClean="0"/>
              <a:t>position</a:t>
            </a:r>
            <a:r>
              <a:rPr lang="de-DE" dirty="0" smtClean="0"/>
              <a:t>)</a:t>
            </a:r>
          </a:p>
          <a:p>
            <a:r>
              <a:rPr lang="de-DE" dirty="0" err="1" smtClean="0"/>
              <a:t>can</a:t>
            </a:r>
            <a:r>
              <a:rPr lang="de-DE" dirty="0" smtClean="0"/>
              <a:t> </a:t>
            </a:r>
            <a:r>
              <a:rPr lang="de-DE" dirty="0" err="1" smtClean="0"/>
              <a:t>be</a:t>
            </a:r>
            <a:r>
              <a:rPr lang="de-DE" dirty="0" smtClean="0"/>
              <a:t> </a:t>
            </a:r>
            <a:r>
              <a:rPr lang="de-DE" dirty="0" err="1" smtClean="0"/>
              <a:t>used</a:t>
            </a:r>
            <a:r>
              <a:rPr lang="de-DE" dirty="0" smtClean="0"/>
              <a:t> </a:t>
            </a:r>
            <a:r>
              <a:rPr lang="de-DE" dirty="0" err="1" smtClean="0"/>
              <a:t>to</a:t>
            </a:r>
            <a:r>
              <a:rPr lang="de-DE" dirty="0" smtClean="0"/>
              <a:t> </a:t>
            </a:r>
            <a:r>
              <a:rPr lang="de-DE" dirty="0" err="1" smtClean="0"/>
              <a:t>trace</a:t>
            </a:r>
            <a:r>
              <a:rPr lang="de-DE" dirty="0" smtClean="0"/>
              <a:t> </a:t>
            </a:r>
            <a:r>
              <a:rPr lang="de-DE" dirty="0" err="1" smtClean="0"/>
              <a:t>biologic</a:t>
            </a:r>
            <a:r>
              <a:rPr lang="de-DE" dirty="0" smtClean="0"/>
              <a:t> </a:t>
            </a:r>
            <a:r>
              <a:rPr lang="de-DE" dirty="0" err="1" smtClean="0"/>
              <a:t>pathway</a:t>
            </a:r>
            <a:r>
              <a:rPr lang="de-DE" dirty="0" smtClean="0"/>
              <a:t> </a:t>
            </a:r>
            <a:r>
              <a:rPr lang="de-DE" dirty="0" err="1" smtClean="0"/>
              <a:t>of</a:t>
            </a:r>
            <a:r>
              <a:rPr lang="de-DE" dirty="0" smtClean="0"/>
              <a:t> </a:t>
            </a:r>
            <a:r>
              <a:rPr lang="de-DE" dirty="0" err="1" smtClean="0"/>
              <a:t>any</a:t>
            </a:r>
            <a:r>
              <a:rPr lang="de-DE" dirty="0" smtClean="0"/>
              <a:t> </a:t>
            </a:r>
            <a:r>
              <a:rPr lang="de-DE" dirty="0" err="1" smtClean="0"/>
              <a:t>compound</a:t>
            </a:r>
            <a:r>
              <a:rPr lang="de-DE" dirty="0" smtClean="0"/>
              <a:t> in </a:t>
            </a:r>
            <a:r>
              <a:rPr lang="de-DE" dirty="0" err="1" smtClean="0"/>
              <a:t>living</a:t>
            </a:r>
            <a:r>
              <a:rPr lang="de-DE" dirty="0" smtClean="0"/>
              <a:t> </a:t>
            </a:r>
            <a:r>
              <a:rPr lang="de-DE" dirty="0" err="1" smtClean="0"/>
              <a:t>organisms</a:t>
            </a:r>
            <a:endParaRPr lang="de-DE" dirty="0" smtClean="0"/>
          </a:p>
          <a:p>
            <a:endParaRPr lang="de-DE" dirty="0" smtClean="0"/>
          </a:p>
          <a:p>
            <a:endParaRPr lang="de-DE" dirty="0" smtClean="0"/>
          </a:p>
          <a:p>
            <a:r>
              <a:rPr lang="de-DE" dirty="0" smtClean="0"/>
              <a:t>invasive</a:t>
            </a:r>
          </a:p>
          <a:p>
            <a:r>
              <a:rPr lang="de-DE" dirty="0" smtClean="0"/>
              <a:t>high </a:t>
            </a:r>
            <a:r>
              <a:rPr lang="de-DE" dirty="0" err="1" smtClean="0"/>
              <a:t>costs</a:t>
            </a:r>
            <a:r>
              <a:rPr lang="de-DE" dirty="0" smtClean="0"/>
              <a:t> </a:t>
            </a:r>
            <a:r>
              <a:rPr lang="de-DE" dirty="0" err="1" smtClean="0"/>
              <a:t>for</a:t>
            </a:r>
            <a:r>
              <a:rPr lang="de-DE" dirty="0" smtClean="0"/>
              <a:t> </a:t>
            </a:r>
            <a:r>
              <a:rPr lang="de-DE" dirty="0" err="1" smtClean="0"/>
              <a:t>cyclotrons</a:t>
            </a:r>
            <a:endParaRPr lang="en-US" dirty="0" smtClean="0"/>
          </a:p>
          <a:p>
            <a:r>
              <a:rPr lang="de-DE" dirty="0" err="1" smtClean="0"/>
              <a:t>radiotracers</a:t>
            </a:r>
            <a:r>
              <a:rPr lang="de-DE" dirty="0" smtClean="0"/>
              <a:t> </a:t>
            </a:r>
            <a:r>
              <a:rPr lang="de-DE" dirty="0" err="1" smtClean="0"/>
              <a:t>have</a:t>
            </a:r>
            <a:r>
              <a:rPr lang="de-DE" dirty="0" smtClean="0"/>
              <a:t> </a:t>
            </a:r>
            <a:r>
              <a:rPr lang="de-DE" dirty="0" err="1" smtClean="0"/>
              <a:t>short</a:t>
            </a:r>
            <a:r>
              <a:rPr lang="de-DE" dirty="0" smtClean="0"/>
              <a:t> half-</a:t>
            </a:r>
            <a:r>
              <a:rPr lang="de-DE" dirty="0" err="1" smtClean="0"/>
              <a:t>lives</a:t>
            </a:r>
            <a:endParaRPr lang="de-DE" dirty="0" smtClean="0"/>
          </a:p>
          <a:p>
            <a:r>
              <a:rPr lang="de-DE" dirty="0" err="1" smtClean="0"/>
              <a:t>image</a:t>
            </a:r>
            <a:r>
              <a:rPr lang="de-DE" dirty="0" smtClean="0"/>
              <a:t> </a:t>
            </a:r>
            <a:r>
              <a:rPr lang="de-DE" dirty="0" err="1" smtClean="0"/>
              <a:t>construction</a:t>
            </a:r>
            <a:r>
              <a:rPr lang="de-DE" dirty="0" smtClean="0"/>
              <a:t> </a:t>
            </a:r>
            <a:r>
              <a:rPr lang="de-DE" dirty="0" err="1" smtClean="0"/>
              <a:t>is</a:t>
            </a:r>
            <a:r>
              <a:rPr lang="de-DE" dirty="0" smtClean="0"/>
              <a:t> </a:t>
            </a:r>
            <a:r>
              <a:rPr lang="de-DE" dirty="0" err="1" smtClean="0"/>
              <a:t>difficult</a:t>
            </a:r>
            <a:r>
              <a:rPr lang="de-DE" dirty="0" smtClean="0"/>
              <a:t> (</a:t>
            </a:r>
            <a:r>
              <a:rPr lang="de-DE" dirty="0" err="1" smtClean="0"/>
              <a:t>preprocessing</a:t>
            </a:r>
            <a:r>
              <a:rPr lang="de-DE" dirty="0" smtClean="0"/>
              <a:t> &amp; </a:t>
            </a:r>
            <a:r>
              <a:rPr lang="de-DE" dirty="0" err="1" smtClean="0"/>
              <a:t>corrections</a:t>
            </a:r>
            <a:r>
              <a:rPr lang="de-DE" dirty="0" smtClean="0"/>
              <a:t>)</a:t>
            </a:r>
          </a:p>
          <a:p>
            <a:endParaRPr lang="en-US" dirty="0"/>
          </a:p>
        </p:txBody>
      </p:sp>
      <p:pic>
        <p:nvPicPr>
          <p:cNvPr id="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7484" b="98507" l="34795" r="100000"/>
                    </a14:imgEffect>
                    <a14:imgEffect>
                      <a14:saturation sat="0"/>
                    </a14:imgEffect>
                  </a14:imgLayer>
                </a14:imgProps>
              </a:ext>
              <a:ext uri="{28A0092B-C50C-407E-A947-70E740481C1C}">
                <a14:useLocalDpi xmlns:a14="http://schemas.microsoft.com/office/drawing/2010/main" val="0"/>
              </a:ext>
            </a:extLst>
          </a:blip>
          <a:srcRect l="34287" t="16572" r="19074" b="2083"/>
          <a:stretch/>
        </p:blipFill>
        <p:spPr bwMode="auto">
          <a:xfrm flipH="1">
            <a:off x="-24226" y="2284051"/>
            <a:ext cx="563778" cy="12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7484" b="98507" l="34795" r="100000"/>
                    </a14:imgEffect>
                    <a14:imgEffect>
                      <a14:saturation sat="0"/>
                    </a14:imgEffect>
                  </a14:imgLayer>
                </a14:imgProps>
              </a:ext>
              <a:ext uri="{28A0092B-C50C-407E-A947-70E740481C1C}">
                <a14:useLocalDpi xmlns:a14="http://schemas.microsoft.com/office/drawing/2010/main" val="0"/>
              </a:ext>
            </a:extLst>
          </a:blip>
          <a:srcRect l="34287" t="16572" r="19074" b="2083"/>
          <a:stretch/>
        </p:blipFill>
        <p:spPr bwMode="auto">
          <a:xfrm flipH="1" flipV="1">
            <a:off x="-24226" y="4422748"/>
            <a:ext cx="563778" cy="12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6136" y="2492896"/>
            <a:ext cx="2966865" cy="3849607"/>
          </a:xfrm>
        </p:spPr>
        <p:txBody>
          <a:bodyPr>
            <a:normAutofit fontScale="70000" lnSpcReduction="20000"/>
          </a:bodyPr>
          <a:lstStyle/>
          <a:p>
            <a:pPr marL="45720" indent="0">
              <a:buNone/>
            </a:pPr>
            <a:r>
              <a:rPr lang="en-US" i="1" dirty="0"/>
              <a:t>Figure 7. Serial planes showing the topography of 11C-PIB retention in </a:t>
            </a:r>
            <a:r>
              <a:rPr lang="en-US" i="1" dirty="0" smtClean="0"/>
              <a:t>the brain </a:t>
            </a:r>
            <a:r>
              <a:rPr lang="en-US" i="1" dirty="0"/>
              <a:t>of a control individual and a patient with AD. Top two rows </a:t>
            </a:r>
            <a:r>
              <a:rPr lang="en-US" i="1" dirty="0" smtClean="0"/>
              <a:t>show axial </a:t>
            </a:r>
            <a:r>
              <a:rPr lang="en-US" i="1" dirty="0"/>
              <a:t>and bottom two show sagittal </a:t>
            </a:r>
            <a:r>
              <a:rPr lang="en-US" i="1" dirty="0" err="1"/>
              <a:t>standardised</a:t>
            </a:r>
            <a:r>
              <a:rPr lang="en-US" i="1" dirty="0"/>
              <a:t> uptake values (SUV) </a:t>
            </a:r>
            <a:r>
              <a:rPr lang="en-US" i="1" dirty="0" smtClean="0"/>
              <a:t>of PIB </a:t>
            </a:r>
            <a:r>
              <a:rPr lang="en-US" i="1" dirty="0"/>
              <a:t>images. Images from the </a:t>
            </a:r>
            <a:r>
              <a:rPr lang="en-US" i="1" dirty="0" err="1"/>
              <a:t>the</a:t>
            </a:r>
            <a:r>
              <a:rPr lang="en-US" i="1" dirty="0"/>
              <a:t> control individual are shown in rows </a:t>
            </a:r>
            <a:r>
              <a:rPr lang="en-US" i="1" dirty="0" smtClean="0"/>
              <a:t>one and </a:t>
            </a:r>
            <a:r>
              <a:rPr lang="en-US" i="1" dirty="0"/>
              <a:t>three and the corresponding data from the patient with AD are shown</a:t>
            </a:r>
          </a:p>
          <a:p>
            <a:pPr marL="45720" indent="0">
              <a:buNone/>
            </a:pPr>
            <a:r>
              <a:rPr lang="en-US" i="1" dirty="0"/>
              <a:t>in rows two and four. The scale bar indicates relative levels of PIB </a:t>
            </a:r>
            <a:r>
              <a:rPr lang="en-US" i="1" dirty="0" smtClean="0"/>
              <a:t>SUV values</a:t>
            </a:r>
            <a:r>
              <a:rPr lang="en-US" i="1" dirty="0"/>
              <a:t>. Reproduced with permission from Wiley-</a:t>
            </a:r>
            <a:r>
              <a:rPr lang="en-US" i="1" dirty="0" err="1"/>
              <a:t>Liss</a:t>
            </a:r>
            <a:r>
              <a:rPr lang="en-US" i="1" dirty="0"/>
              <a:t> Inc.39</a:t>
            </a:r>
            <a:endParaRPr lang="en-US" dirty="0"/>
          </a:p>
        </p:txBody>
      </p:sp>
      <p:graphicFrame>
        <p:nvGraphicFramePr>
          <p:cNvPr id="8" name="Diagram 7"/>
          <p:cNvGraphicFramePr/>
          <p:nvPr>
            <p:extLst>
              <p:ext uri="{D42A27DB-BD31-4B8C-83A1-F6EECF244321}">
                <p14:modId xmlns:p14="http://schemas.microsoft.com/office/powerpoint/2010/main" val="2725077109"/>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81000" y="355847"/>
            <a:ext cx="8381260" cy="1054394"/>
          </a:xfrm>
        </p:spPr>
        <p:txBody>
          <a:bodyPr/>
          <a:lstStyle/>
          <a:p>
            <a:r>
              <a:rPr lang="de-DE" dirty="0" smtClean="0"/>
              <a:t>Positron </a:t>
            </a:r>
            <a:r>
              <a:rPr lang="de-DE" dirty="0" err="1" smtClean="0"/>
              <a:t>emission</a:t>
            </a:r>
            <a:r>
              <a:rPr lang="de-DE" dirty="0" smtClean="0"/>
              <a:t> </a:t>
            </a:r>
            <a:r>
              <a:rPr lang="de-DE" dirty="0" err="1" smtClean="0"/>
              <a:t>tomography</a:t>
            </a:r>
            <a:r>
              <a:rPr lang="de-DE" dirty="0"/>
              <a:t> </a:t>
            </a:r>
            <a:r>
              <a:rPr lang="de-DE" dirty="0" smtClean="0"/>
              <a:t>(PET)</a:t>
            </a:r>
            <a:endParaRPr lang="en-US" dirty="0"/>
          </a:p>
        </p:txBody>
      </p:sp>
      <p:pic>
        <p:nvPicPr>
          <p:cNvPr id="10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2158489"/>
            <a:ext cx="2376264" cy="45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2396" y="2123564"/>
            <a:ext cx="2395387" cy="1200329"/>
          </a:xfrm>
          <a:prstGeom prst="rect">
            <a:avLst/>
          </a:prstGeom>
          <a:noFill/>
        </p:spPr>
        <p:txBody>
          <a:bodyPr wrap="square" rtlCol="0">
            <a:spAutoFit/>
          </a:bodyPr>
          <a:lstStyle/>
          <a:p>
            <a:r>
              <a:rPr lang="de-DE" dirty="0" err="1" smtClean="0">
                <a:solidFill>
                  <a:schemeClr val="tx2"/>
                </a:solidFill>
              </a:rPr>
              <a:t>Nordberg</a:t>
            </a:r>
            <a:r>
              <a:rPr lang="de-DE" dirty="0" smtClean="0">
                <a:solidFill>
                  <a:schemeClr val="tx2"/>
                </a:solidFill>
              </a:rPr>
              <a:t>, </a:t>
            </a:r>
            <a:r>
              <a:rPr lang="de-DE" dirty="0" smtClean="0">
                <a:solidFill>
                  <a:schemeClr val="tx2"/>
                </a:solidFill>
              </a:rPr>
              <a:t>2008</a:t>
            </a:r>
          </a:p>
          <a:p>
            <a:endParaRPr lang="de-DE" dirty="0">
              <a:solidFill>
                <a:schemeClr val="tx2"/>
              </a:solidFill>
            </a:endParaRPr>
          </a:p>
          <a:p>
            <a:r>
              <a:rPr lang="de-DE" dirty="0" smtClean="0">
                <a:solidFill>
                  <a:schemeClr val="tx2"/>
                </a:solidFill>
                <a:sym typeface="Wingdings" pitchFamily="2" charset="2"/>
              </a:rPr>
              <a:t> Imaging amyloid  in </a:t>
            </a:r>
            <a:r>
              <a:rPr lang="de-DE" dirty="0" err="1" smtClean="0">
                <a:solidFill>
                  <a:schemeClr val="tx2"/>
                </a:solidFill>
                <a:sym typeface="Wingdings" pitchFamily="2" charset="2"/>
              </a:rPr>
              <a:t>Alzheimer‘s</a:t>
            </a:r>
            <a:r>
              <a:rPr lang="de-DE" dirty="0" smtClean="0">
                <a:solidFill>
                  <a:schemeClr val="tx2"/>
                </a:solidFill>
                <a:sym typeface="Wingdings" pitchFamily="2" charset="2"/>
              </a:rPr>
              <a:t> </a:t>
            </a:r>
            <a:r>
              <a:rPr lang="de-DE" dirty="0" err="1" smtClean="0">
                <a:solidFill>
                  <a:schemeClr val="tx2"/>
                </a:solidFill>
                <a:sym typeface="Wingdings" pitchFamily="2" charset="2"/>
              </a:rPr>
              <a:t>disease</a:t>
            </a:r>
            <a:endParaRPr lang="en-US" dirty="0">
              <a:solidFill>
                <a:schemeClr val="tx2"/>
              </a:solidFill>
            </a:endParaRPr>
          </a:p>
        </p:txBody>
      </p:sp>
    </p:spTree>
    <p:extLst>
      <p:ext uri="{BB962C8B-B14F-4D97-AF65-F5344CB8AC3E}">
        <p14:creationId xmlns:p14="http://schemas.microsoft.com/office/powerpoint/2010/main" val="88737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348879"/>
            <a:ext cx="8407893" cy="3777599"/>
          </a:xfrm>
        </p:spPr>
        <p:txBody>
          <a:bodyPr/>
          <a:lstStyle/>
          <a:p>
            <a:r>
              <a:rPr lang="de-DE" dirty="0" err="1" smtClean="0"/>
              <a:t>Idea</a:t>
            </a:r>
            <a:r>
              <a:rPr lang="de-DE" dirty="0" smtClean="0"/>
              <a:t>: </a:t>
            </a:r>
            <a:r>
              <a:rPr lang="de-DE" dirty="0" err="1" smtClean="0"/>
              <a:t>measure</a:t>
            </a:r>
            <a:r>
              <a:rPr lang="de-DE" dirty="0" smtClean="0"/>
              <a:t> </a:t>
            </a:r>
            <a:r>
              <a:rPr lang="de-DE" dirty="0" err="1" smtClean="0"/>
              <a:t>changes</a:t>
            </a:r>
            <a:r>
              <a:rPr lang="de-DE" dirty="0" smtClean="0"/>
              <a:t> in </a:t>
            </a:r>
            <a:r>
              <a:rPr lang="de-DE" dirty="0" err="1" smtClean="0"/>
              <a:t>blood</a:t>
            </a:r>
            <a:r>
              <a:rPr lang="de-DE" dirty="0" smtClean="0"/>
              <a:t> </a:t>
            </a:r>
            <a:r>
              <a:rPr lang="de-DE" dirty="0" err="1" smtClean="0"/>
              <a:t>oxygenation</a:t>
            </a:r>
            <a:r>
              <a:rPr lang="de-DE" dirty="0"/>
              <a:t> </a:t>
            </a:r>
            <a:r>
              <a:rPr lang="de-DE" dirty="0" err="1" smtClean="0"/>
              <a:t>and</a:t>
            </a:r>
            <a:r>
              <a:rPr lang="de-DE" dirty="0" smtClean="0"/>
              <a:t> </a:t>
            </a:r>
            <a:r>
              <a:rPr lang="de-DE" dirty="0" err="1" smtClean="0"/>
              <a:t>flow</a:t>
            </a:r>
            <a:r>
              <a:rPr lang="de-DE" dirty="0" smtClean="0"/>
              <a:t> </a:t>
            </a:r>
            <a:r>
              <a:rPr lang="de-DE" dirty="0" err="1" smtClean="0"/>
              <a:t>related</a:t>
            </a:r>
            <a:r>
              <a:rPr lang="de-DE" dirty="0" smtClean="0"/>
              <a:t> </a:t>
            </a:r>
            <a:r>
              <a:rPr lang="de-DE" dirty="0" err="1" smtClean="0"/>
              <a:t>to</a:t>
            </a:r>
            <a:r>
              <a:rPr lang="de-DE" dirty="0" smtClean="0"/>
              <a:t> CNS </a:t>
            </a:r>
            <a:r>
              <a:rPr lang="de-DE" dirty="0" err="1" smtClean="0"/>
              <a:t>activity</a:t>
            </a:r>
            <a:r>
              <a:rPr lang="de-DE" dirty="0" smtClean="0"/>
              <a:t> (</a:t>
            </a:r>
            <a:r>
              <a:rPr lang="de-DE" dirty="0" err="1" smtClean="0"/>
              <a:t>hemodynamic</a:t>
            </a:r>
            <a:r>
              <a:rPr lang="de-DE" dirty="0" smtClean="0"/>
              <a:t> </a:t>
            </a:r>
            <a:r>
              <a:rPr lang="de-DE" dirty="0" err="1" smtClean="0"/>
              <a:t>response</a:t>
            </a:r>
            <a:r>
              <a:rPr lang="de-DE" dirty="0" smtClean="0"/>
              <a:t>)</a:t>
            </a:r>
          </a:p>
          <a:p>
            <a:r>
              <a:rPr lang="de-DE" dirty="0" smtClean="0"/>
              <a:t>Neuronal </a:t>
            </a:r>
            <a:r>
              <a:rPr lang="de-DE" dirty="0" err="1" smtClean="0"/>
              <a:t>activity</a:t>
            </a:r>
            <a:r>
              <a:rPr lang="de-DE" dirty="0" smtClean="0"/>
              <a:t>: </a:t>
            </a:r>
            <a:r>
              <a:rPr lang="de-DE" dirty="0" err="1" smtClean="0"/>
              <a:t>glucose</a:t>
            </a:r>
            <a:r>
              <a:rPr lang="de-DE" dirty="0" smtClean="0"/>
              <a:t> </a:t>
            </a:r>
            <a:r>
              <a:rPr lang="de-DE" dirty="0" err="1" smtClean="0"/>
              <a:t>and</a:t>
            </a:r>
            <a:r>
              <a:rPr lang="de-DE" dirty="0" smtClean="0"/>
              <a:t> </a:t>
            </a:r>
            <a:r>
              <a:rPr lang="de-DE" dirty="0" err="1" smtClean="0"/>
              <a:t>oxygen</a:t>
            </a:r>
            <a:r>
              <a:rPr lang="de-DE" dirty="0" smtClean="0"/>
              <a:t> </a:t>
            </a:r>
            <a:r>
              <a:rPr lang="de-DE" dirty="0" err="1" smtClean="0"/>
              <a:t>delivered</a:t>
            </a:r>
            <a:r>
              <a:rPr lang="de-DE" dirty="0" smtClean="0"/>
              <a:t> </a:t>
            </a:r>
            <a:r>
              <a:rPr lang="de-DE" dirty="0" err="1" smtClean="0"/>
              <a:t>through</a:t>
            </a:r>
            <a:r>
              <a:rPr lang="de-DE" dirty="0" smtClean="0"/>
              <a:t> </a:t>
            </a:r>
            <a:r>
              <a:rPr lang="de-DE" dirty="0" err="1" smtClean="0"/>
              <a:t>blood</a:t>
            </a:r>
            <a:r>
              <a:rPr lang="de-DE" dirty="0" smtClean="0"/>
              <a:t> </a:t>
            </a:r>
            <a:r>
              <a:rPr lang="de-DE" dirty="0" err="1" smtClean="0"/>
              <a:t>stream</a:t>
            </a:r>
            <a:r>
              <a:rPr lang="de-DE" dirty="0" smtClean="0"/>
              <a:t> (</a:t>
            </a:r>
            <a:r>
              <a:rPr lang="de-DE" dirty="0" err="1" smtClean="0"/>
              <a:t>hemoglobin</a:t>
            </a:r>
            <a:r>
              <a:rPr lang="de-DE" dirty="0" smtClean="0"/>
              <a:t>)</a:t>
            </a:r>
          </a:p>
          <a:p>
            <a:pPr marL="45720" indent="0">
              <a:buNone/>
            </a:pPr>
            <a:r>
              <a:rPr lang="de-DE" dirty="0">
                <a:sym typeface="Wingdings" pitchFamily="2" charset="2"/>
              </a:rPr>
              <a:t> </a:t>
            </a:r>
            <a:r>
              <a:rPr lang="de-DE" dirty="0" smtClean="0">
                <a:sym typeface="Wingdings" pitchFamily="2" charset="2"/>
              </a:rPr>
              <a:t>   </a:t>
            </a:r>
            <a:r>
              <a:rPr lang="de-DE" dirty="0" err="1" smtClean="0">
                <a:sym typeface="Wingdings" pitchFamily="2" charset="2"/>
              </a:rPr>
              <a:t>oxyhemoglobin</a:t>
            </a:r>
            <a:r>
              <a:rPr lang="de-DE" dirty="0" smtClean="0">
                <a:sym typeface="Wingdings" pitchFamily="2" charset="2"/>
              </a:rPr>
              <a:t>&gt;</a:t>
            </a:r>
            <a:r>
              <a:rPr lang="de-DE" dirty="0" err="1" smtClean="0">
                <a:sym typeface="Wingdings" pitchFamily="2" charset="2"/>
              </a:rPr>
              <a:t>deoxyhemoglobin</a:t>
            </a:r>
            <a:endParaRPr lang="de-DE" dirty="0" smtClean="0">
              <a:sym typeface="Wingdings" pitchFamily="2" charset="2"/>
            </a:endParaRPr>
          </a:p>
          <a:p>
            <a:pPr marL="45720" indent="0">
              <a:buNone/>
            </a:pPr>
            <a:r>
              <a:rPr lang="de-DE" dirty="0" smtClean="0"/>
              <a:t>       (</a:t>
            </a:r>
            <a:r>
              <a:rPr lang="de-DE" dirty="0" err="1" smtClean="0"/>
              <a:t>diamagnetic</a:t>
            </a:r>
            <a:r>
              <a:rPr lang="de-DE" dirty="0" smtClean="0"/>
              <a:t>)   (</a:t>
            </a:r>
            <a:r>
              <a:rPr lang="de-DE" dirty="0" err="1" smtClean="0"/>
              <a:t>paramagnetic</a:t>
            </a:r>
            <a:r>
              <a:rPr lang="de-DE" dirty="0" smtClean="0"/>
              <a:t>)</a:t>
            </a:r>
          </a:p>
        </p:txBody>
      </p:sp>
      <p:sp>
        <p:nvSpPr>
          <p:cNvPr id="2" name="Title 1"/>
          <p:cNvSpPr>
            <a:spLocks noGrp="1"/>
          </p:cNvSpPr>
          <p:nvPr>
            <p:ph type="title"/>
          </p:nvPr>
        </p:nvSpPr>
        <p:spPr/>
        <p:txBody>
          <a:bodyPr/>
          <a:lstStyle/>
          <a:p>
            <a:r>
              <a:rPr lang="de-DE" dirty="0" err="1" smtClean="0"/>
              <a:t>Functional</a:t>
            </a:r>
            <a:r>
              <a:rPr lang="de-DE" dirty="0" smtClean="0"/>
              <a:t> </a:t>
            </a:r>
            <a:r>
              <a:rPr lang="de-DE" dirty="0" err="1" smtClean="0"/>
              <a:t>Magnetic</a:t>
            </a:r>
            <a:r>
              <a:rPr lang="de-DE" dirty="0" smtClean="0"/>
              <a:t> </a:t>
            </a:r>
            <a:r>
              <a:rPr lang="de-DE" dirty="0" err="1" smtClean="0"/>
              <a:t>Resonance</a:t>
            </a:r>
            <a:r>
              <a:rPr lang="de-DE" dirty="0" smtClean="0"/>
              <a:t> Imaging (</a:t>
            </a:r>
            <a:r>
              <a:rPr lang="de-DE" dirty="0" err="1" smtClean="0"/>
              <a:t>fMRI</a:t>
            </a:r>
            <a:r>
              <a:rPr lang="de-DE" dirty="0" smtClean="0"/>
              <a:t>)</a:t>
            </a:r>
            <a:endParaRPr lang="en-US" dirty="0"/>
          </a:p>
        </p:txBody>
      </p:sp>
      <p:graphicFrame>
        <p:nvGraphicFramePr>
          <p:cNvPr id="6" name="Diagram 5"/>
          <p:cNvGraphicFramePr/>
          <p:nvPr>
            <p:extLst>
              <p:ext uri="{D42A27DB-BD31-4B8C-83A1-F6EECF244321}">
                <p14:modId xmlns:p14="http://schemas.microsoft.com/office/powerpoint/2010/main" val="281085888"/>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013" y="4509120"/>
            <a:ext cx="4270691"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238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12365"/>
            <a:ext cx="5364088" cy="214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2276872"/>
            <a:ext cx="5544616" cy="4320480"/>
          </a:xfrm>
        </p:spPr>
        <p:txBody>
          <a:bodyPr>
            <a:normAutofit/>
          </a:bodyPr>
          <a:lstStyle/>
          <a:p>
            <a:r>
              <a:rPr lang="de-DE" dirty="0" smtClean="0"/>
              <a:t>The </a:t>
            </a:r>
            <a:r>
              <a:rPr lang="de-DE" dirty="0" err="1" smtClean="0"/>
              <a:t>greater</a:t>
            </a:r>
            <a:r>
              <a:rPr lang="de-DE" dirty="0" smtClean="0"/>
              <a:t> </a:t>
            </a:r>
            <a:r>
              <a:rPr lang="de-DE" dirty="0" err="1" smtClean="0"/>
              <a:t>the</a:t>
            </a:r>
            <a:r>
              <a:rPr lang="de-DE" dirty="0" smtClean="0"/>
              <a:t> </a:t>
            </a:r>
            <a:r>
              <a:rPr lang="de-DE" dirty="0" err="1" smtClean="0"/>
              <a:t>dominance</a:t>
            </a:r>
            <a:r>
              <a:rPr lang="de-DE" dirty="0" smtClean="0"/>
              <a:t> </a:t>
            </a:r>
            <a:r>
              <a:rPr lang="de-DE" dirty="0" err="1" smtClean="0"/>
              <a:t>of</a:t>
            </a:r>
            <a:r>
              <a:rPr lang="de-DE" dirty="0" smtClean="0"/>
              <a:t> </a:t>
            </a:r>
            <a:r>
              <a:rPr lang="de-DE" dirty="0" err="1" smtClean="0"/>
              <a:t>oxyhemoglobin</a:t>
            </a:r>
            <a:r>
              <a:rPr lang="de-DE" dirty="0" smtClean="0"/>
              <a:t>, </a:t>
            </a:r>
            <a:r>
              <a:rPr lang="de-DE" dirty="0" err="1" smtClean="0"/>
              <a:t>the</a:t>
            </a:r>
            <a:r>
              <a:rPr lang="de-DE" dirty="0" smtClean="0"/>
              <a:t> </a:t>
            </a:r>
            <a:r>
              <a:rPr lang="de-DE" dirty="0" err="1" smtClean="0"/>
              <a:t>higher</a:t>
            </a:r>
            <a:r>
              <a:rPr lang="de-DE" dirty="0" smtClean="0"/>
              <a:t> </a:t>
            </a:r>
            <a:r>
              <a:rPr lang="de-DE" dirty="0" err="1" smtClean="0"/>
              <a:t>the</a:t>
            </a:r>
            <a:r>
              <a:rPr lang="de-DE" dirty="0" smtClean="0"/>
              <a:t>                                                  BOLD </a:t>
            </a:r>
            <a:r>
              <a:rPr lang="de-DE" dirty="0" err="1" smtClean="0"/>
              <a:t>signal</a:t>
            </a:r>
            <a:endParaRPr lang="de-DE" dirty="0" smtClean="0"/>
          </a:p>
          <a:p>
            <a:endParaRPr lang="de-DE" dirty="0"/>
          </a:p>
          <a:p>
            <a:r>
              <a:rPr lang="de-DE" dirty="0" smtClean="0"/>
              <a:t>Experiment </a:t>
            </a:r>
            <a:r>
              <a:rPr lang="de-DE" dirty="0" err="1" smtClean="0"/>
              <a:t>gives</a:t>
            </a:r>
            <a:r>
              <a:rPr lang="de-DE" dirty="0" smtClean="0"/>
              <a:t> a </a:t>
            </a:r>
            <a:r>
              <a:rPr lang="de-DE" dirty="0" err="1" smtClean="0"/>
              <a:t>timecourse</a:t>
            </a:r>
            <a:r>
              <a:rPr lang="de-DE" dirty="0" smtClean="0"/>
              <a:t> </a:t>
            </a:r>
            <a:r>
              <a:rPr lang="de-DE" dirty="0" err="1" smtClean="0"/>
              <a:t>of</a:t>
            </a:r>
            <a:r>
              <a:rPr lang="de-DE" dirty="0" smtClean="0"/>
              <a:t> </a:t>
            </a:r>
            <a:r>
              <a:rPr lang="de-DE" dirty="0" err="1" smtClean="0"/>
              <a:t>events</a:t>
            </a:r>
            <a:endParaRPr lang="de-DE" dirty="0" smtClean="0"/>
          </a:p>
          <a:p>
            <a:r>
              <a:rPr lang="de-DE" dirty="0" err="1" smtClean="0"/>
              <a:t>Activity</a:t>
            </a:r>
            <a:r>
              <a:rPr lang="de-DE" dirty="0" smtClean="0"/>
              <a:t> in a </a:t>
            </a:r>
            <a:r>
              <a:rPr lang="de-DE" dirty="0" err="1" smtClean="0"/>
              <a:t>voxel</a:t>
            </a:r>
            <a:r>
              <a:rPr lang="de-DE" dirty="0" smtClean="0"/>
              <a:t>: </a:t>
            </a:r>
            <a:r>
              <a:rPr lang="de-DE" dirty="0" err="1" smtClean="0"/>
              <a:t>degree</a:t>
            </a:r>
            <a:r>
              <a:rPr lang="de-DE" dirty="0" smtClean="0"/>
              <a:t> </a:t>
            </a:r>
            <a:r>
              <a:rPr lang="de-DE" dirty="0" err="1" smtClean="0"/>
              <a:t>of</a:t>
            </a:r>
            <a:r>
              <a:rPr lang="de-DE" dirty="0" smtClean="0"/>
              <a:t> </a:t>
            </a:r>
            <a:r>
              <a:rPr lang="de-DE" dirty="0" err="1" smtClean="0"/>
              <a:t>signal</a:t>
            </a:r>
            <a:r>
              <a:rPr lang="de-DE" dirty="0" smtClean="0"/>
              <a:t> </a:t>
            </a:r>
            <a:r>
              <a:rPr lang="de-DE" dirty="0" err="1" smtClean="0"/>
              <a:t>overlap</a:t>
            </a:r>
            <a:r>
              <a:rPr lang="de-DE" dirty="0" smtClean="0"/>
              <a:t> </a:t>
            </a:r>
            <a:r>
              <a:rPr lang="de-DE" dirty="0" err="1" smtClean="0"/>
              <a:t>with</a:t>
            </a:r>
            <a:r>
              <a:rPr lang="de-DE" dirty="0" smtClean="0"/>
              <a:t> </a:t>
            </a:r>
            <a:r>
              <a:rPr lang="de-DE" dirty="0" err="1" smtClean="0"/>
              <a:t>that</a:t>
            </a:r>
            <a:r>
              <a:rPr lang="de-DE" dirty="0" smtClean="0"/>
              <a:t> </a:t>
            </a:r>
            <a:r>
              <a:rPr lang="de-DE" dirty="0" err="1" smtClean="0"/>
              <a:t>timecourse</a:t>
            </a:r>
            <a:endParaRPr lang="de-DE" dirty="0" smtClean="0"/>
          </a:p>
          <a:p>
            <a:pPr lvl="1"/>
            <a:r>
              <a:rPr lang="de-DE" dirty="0" err="1" smtClean="0"/>
              <a:t>Tight</a:t>
            </a:r>
            <a:r>
              <a:rPr lang="de-DE" dirty="0" smtClean="0"/>
              <a:t> </a:t>
            </a:r>
            <a:r>
              <a:rPr lang="de-DE" dirty="0" err="1" smtClean="0"/>
              <a:t>correspondence</a:t>
            </a:r>
            <a:r>
              <a:rPr lang="de-DE" dirty="0" smtClean="0"/>
              <a:t>: high               </a:t>
            </a:r>
            <a:r>
              <a:rPr lang="de-DE" dirty="0" err="1" smtClean="0"/>
              <a:t>activation</a:t>
            </a:r>
            <a:r>
              <a:rPr lang="de-DE" dirty="0" smtClean="0"/>
              <a:t> score</a:t>
            </a:r>
          </a:p>
          <a:p>
            <a:pPr lvl="1"/>
            <a:r>
              <a:rPr lang="de-DE" dirty="0" err="1" smtClean="0"/>
              <a:t>No</a:t>
            </a:r>
            <a:r>
              <a:rPr lang="de-DE" dirty="0" smtClean="0"/>
              <a:t> </a:t>
            </a:r>
            <a:r>
              <a:rPr lang="de-DE" dirty="0" err="1" smtClean="0"/>
              <a:t>correlation</a:t>
            </a:r>
            <a:r>
              <a:rPr lang="de-DE" dirty="0" smtClean="0"/>
              <a:t>: </a:t>
            </a:r>
            <a:r>
              <a:rPr lang="de-DE" dirty="0" err="1" smtClean="0"/>
              <a:t>low</a:t>
            </a:r>
            <a:r>
              <a:rPr lang="de-DE" dirty="0" smtClean="0"/>
              <a:t> score</a:t>
            </a:r>
          </a:p>
          <a:p>
            <a:pPr lvl="1"/>
            <a:r>
              <a:rPr lang="de-DE" dirty="0" err="1" smtClean="0"/>
              <a:t>Deactivation</a:t>
            </a:r>
            <a:r>
              <a:rPr lang="de-DE" dirty="0" smtClean="0"/>
              <a:t>: negative score</a:t>
            </a:r>
          </a:p>
          <a:p>
            <a:pPr marL="365760" lvl="1" indent="0">
              <a:buNone/>
            </a:pPr>
            <a:r>
              <a:rPr lang="de-DE" dirty="0" smtClean="0">
                <a:sym typeface="Wingdings" pitchFamily="2" charset="2"/>
              </a:rPr>
              <a:t></a:t>
            </a:r>
            <a:r>
              <a:rPr lang="de-DE" dirty="0" err="1" smtClean="0">
                <a:sym typeface="Wingdings" pitchFamily="2" charset="2"/>
              </a:rPr>
              <a:t>activation</a:t>
            </a:r>
            <a:r>
              <a:rPr lang="de-DE" dirty="0" smtClean="0">
                <a:sym typeface="Wingdings" pitchFamily="2" charset="2"/>
              </a:rPr>
              <a:t> </a:t>
            </a:r>
            <a:r>
              <a:rPr lang="de-DE" dirty="0" err="1" smtClean="0">
                <a:sym typeface="Wingdings" pitchFamily="2" charset="2"/>
              </a:rPr>
              <a:t>map</a:t>
            </a:r>
            <a:endParaRPr lang="de-DE" dirty="0" smtClean="0"/>
          </a:p>
          <a:p>
            <a:pPr lvl="1"/>
            <a:endParaRPr lang="en-US" dirty="0"/>
          </a:p>
        </p:txBody>
      </p:sp>
      <p:sp>
        <p:nvSpPr>
          <p:cNvPr id="2" name="Title 1"/>
          <p:cNvSpPr>
            <a:spLocks noGrp="1"/>
          </p:cNvSpPr>
          <p:nvPr>
            <p:ph type="title"/>
          </p:nvPr>
        </p:nvSpPr>
        <p:spPr/>
        <p:txBody>
          <a:bodyPr/>
          <a:lstStyle/>
          <a:p>
            <a:r>
              <a:rPr lang="de-DE" dirty="0" err="1" smtClean="0"/>
              <a:t>Functional</a:t>
            </a:r>
            <a:r>
              <a:rPr lang="de-DE" dirty="0" smtClean="0"/>
              <a:t> </a:t>
            </a:r>
            <a:r>
              <a:rPr lang="de-DE" dirty="0" err="1" smtClean="0"/>
              <a:t>Magnetic</a:t>
            </a:r>
            <a:r>
              <a:rPr lang="de-DE" dirty="0" smtClean="0"/>
              <a:t> </a:t>
            </a:r>
            <a:r>
              <a:rPr lang="de-DE" dirty="0" err="1" smtClean="0"/>
              <a:t>Resonance</a:t>
            </a:r>
            <a:r>
              <a:rPr lang="de-DE" dirty="0" smtClean="0"/>
              <a:t> Imaging (</a:t>
            </a:r>
            <a:r>
              <a:rPr lang="de-DE" dirty="0" err="1" smtClean="0"/>
              <a:t>fMRI</a:t>
            </a:r>
            <a:r>
              <a:rPr lang="de-DE" dirty="0" smtClean="0"/>
              <a:t>)</a:t>
            </a:r>
            <a:endParaRPr lang="en-US" dirty="0"/>
          </a:p>
        </p:txBody>
      </p:sp>
      <p:graphicFrame>
        <p:nvGraphicFramePr>
          <p:cNvPr id="6" name="Diagram 5"/>
          <p:cNvGraphicFramePr/>
          <p:nvPr>
            <p:extLst>
              <p:ext uri="{D42A27DB-BD31-4B8C-83A1-F6EECF244321}">
                <p14:modId xmlns:p14="http://schemas.microsoft.com/office/powerpoint/2010/main" val="2006836532"/>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10549"/>
          <a:stretch/>
        </p:blipFill>
        <p:spPr bwMode="auto">
          <a:xfrm>
            <a:off x="5364088" y="2060848"/>
            <a:ext cx="3779909" cy="256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9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564904"/>
            <a:ext cx="8249340" cy="3825602"/>
          </a:xfrm>
        </p:spPr>
        <p:txBody>
          <a:bodyPr>
            <a:normAutofit/>
          </a:bodyPr>
          <a:lstStyle/>
          <a:p>
            <a:r>
              <a:rPr lang="de-DE" dirty="0" err="1" smtClean="0"/>
              <a:t>good</a:t>
            </a:r>
            <a:r>
              <a:rPr lang="de-DE" dirty="0" smtClean="0"/>
              <a:t> </a:t>
            </a:r>
            <a:r>
              <a:rPr lang="de-DE" dirty="0" err="1" smtClean="0"/>
              <a:t>spatial</a:t>
            </a:r>
            <a:r>
              <a:rPr lang="de-DE" dirty="0" smtClean="0"/>
              <a:t> </a:t>
            </a:r>
            <a:r>
              <a:rPr lang="de-DE" dirty="0" err="1" smtClean="0"/>
              <a:t>resolution</a:t>
            </a:r>
            <a:r>
              <a:rPr lang="de-DE" dirty="0" smtClean="0"/>
              <a:t> (1-3 mm)</a:t>
            </a:r>
          </a:p>
          <a:p>
            <a:r>
              <a:rPr lang="de-DE" dirty="0" smtClean="0"/>
              <a:t>Can </a:t>
            </a:r>
            <a:r>
              <a:rPr lang="de-DE" dirty="0" err="1" smtClean="0"/>
              <a:t>record</a:t>
            </a:r>
            <a:r>
              <a:rPr lang="de-DE" dirty="0" smtClean="0"/>
              <a:t> </a:t>
            </a:r>
            <a:r>
              <a:rPr lang="de-DE" dirty="0" err="1" smtClean="0"/>
              <a:t>from</a:t>
            </a:r>
            <a:r>
              <a:rPr lang="de-DE" dirty="0" smtClean="0"/>
              <a:t> all </a:t>
            </a:r>
            <a:r>
              <a:rPr lang="de-DE" dirty="0" err="1" smtClean="0"/>
              <a:t>brain</a:t>
            </a:r>
            <a:r>
              <a:rPr lang="de-DE" dirty="0" smtClean="0"/>
              <a:t> </a:t>
            </a:r>
            <a:r>
              <a:rPr lang="de-DE" dirty="0" err="1" smtClean="0"/>
              <a:t>regions</a:t>
            </a:r>
            <a:endParaRPr lang="de-DE" dirty="0" smtClean="0"/>
          </a:p>
          <a:p>
            <a:r>
              <a:rPr lang="de-DE" dirty="0" smtClean="0"/>
              <a:t>Non-invasive</a:t>
            </a:r>
          </a:p>
          <a:p>
            <a:pPr marL="45720" indent="0">
              <a:buNone/>
            </a:pPr>
            <a:endParaRPr lang="de-DE" dirty="0"/>
          </a:p>
          <a:p>
            <a:r>
              <a:rPr lang="de-DE" dirty="0"/>
              <a:t>temporal </a:t>
            </a:r>
            <a:r>
              <a:rPr lang="de-DE" dirty="0" err="1"/>
              <a:t>resolution</a:t>
            </a:r>
            <a:r>
              <a:rPr lang="de-DE" dirty="0"/>
              <a:t>: </a:t>
            </a:r>
            <a:r>
              <a:rPr lang="de-DE" dirty="0" err="1"/>
              <a:t>better</a:t>
            </a:r>
            <a:r>
              <a:rPr lang="de-DE" dirty="0"/>
              <a:t> </a:t>
            </a:r>
            <a:r>
              <a:rPr lang="de-DE" dirty="0" err="1"/>
              <a:t>than</a:t>
            </a:r>
            <a:r>
              <a:rPr lang="de-DE" dirty="0"/>
              <a:t> PET, </a:t>
            </a:r>
            <a:r>
              <a:rPr lang="de-DE" dirty="0" err="1"/>
              <a:t>worse</a:t>
            </a:r>
            <a:r>
              <a:rPr lang="de-DE" dirty="0"/>
              <a:t> </a:t>
            </a:r>
            <a:r>
              <a:rPr lang="de-DE" dirty="0" err="1"/>
              <a:t>than</a:t>
            </a:r>
            <a:r>
              <a:rPr lang="de-DE" dirty="0"/>
              <a:t> EEG</a:t>
            </a:r>
          </a:p>
          <a:p>
            <a:pPr marL="45720" indent="0">
              <a:buNone/>
            </a:pPr>
            <a:endParaRPr lang="de-DE" dirty="0"/>
          </a:p>
          <a:p>
            <a:r>
              <a:rPr lang="de-DE" dirty="0" smtClean="0"/>
              <a:t>expensive</a:t>
            </a:r>
          </a:p>
          <a:p>
            <a:r>
              <a:rPr lang="de-DE" dirty="0" err="1" smtClean="0"/>
              <a:t>restricted</a:t>
            </a:r>
            <a:r>
              <a:rPr lang="de-DE" dirty="0" smtClean="0"/>
              <a:t> </a:t>
            </a:r>
            <a:r>
              <a:rPr lang="de-DE" dirty="0" err="1" smtClean="0"/>
              <a:t>to</a:t>
            </a:r>
            <a:r>
              <a:rPr lang="de-DE" dirty="0" smtClean="0"/>
              <a:t> </a:t>
            </a:r>
            <a:r>
              <a:rPr lang="de-DE" dirty="0" err="1" smtClean="0"/>
              <a:t>certain</a:t>
            </a:r>
            <a:r>
              <a:rPr lang="de-DE" dirty="0" smtClean="0"/>
              <a:t> </a:t>
            </a:r>
            <a:r>
              <a:rPr lang="de-DE" dirty="0" err="1" smtClean="0"/>
              <a:t>types</a:t>
            </a:r>
            <a:r>
              <a:rPr lang="de-DE" dirty="0" smtClean="0"/>
              <a:t> </a:t>
            </a:r>
            <a:r>
              <a:rPr lang="de-DE" dirty="0" err="1" smtClean="0"/>
              <a:t>of</a:t>
            </a:r>
            <a:r>
              <a:rPr lang="de-DE" dirty="0" smtClean="0"/>
              <a:t> </a:t>
            </a:r>
            <a:r>
              <a:rPr lang="de-DE" dirty="0" err="1" smtClean="0"/>
              <a:t>tasks</a:t>
            </a:r>
            <a:endParaRPr lang="de-DE" dirty="0" smtClean="0"/>
          </a:p>
          <a:p>
            <a:r>
              <a:rPr lang="de-DE" dirty="0" err="1"/>
              <a:t>i</a:t>
            </a:r>
            <a:r>
              <a:rPr lang="de-DE" dirty="0" err="1" smtClean="0"/>
              <a:t>ndirect</a:t>
            </a:r>
            <a:r>
              <a:rPr lang="de-DE" dirty="0" smtClean="0"/>
              <a:t> </a:t>
            </a:r>
            <a:r>
              <a:rPr lang="de-DE" dirty="0" err="1" smtClean="0"/>
              <a:t>measure</a:t>
            </a:r>
            <a:r>
              <a:rPr lang="de-DE" dirty="0" smtClean="0"/>
              <a:t> </a:t>
            </a:r>
            <a:r>
              <a:rPr lang="de-DE" dirty="0" err="1" smtClean="0"/>
              <a:t>of</a:t>
            </a:r>
            <a:r>
              <a:rPr lang="de-DE" dirty="0" smtClean="0"/>
              <a:t> neuronal </a:t>
            </a:r>
            <a:r>
              <a:rPr lang="de-DE" dirty="0" err="1" smtClean="0"/>
              <a:t>activity</a:t>
            </a:r>
            <a:endParaRPr lang="de-DE" dirty="0" smtClean="0"/>
          </a:p>
          <a:p>
            <a:r>
              <a:rPr lang="de-DE" dirty="0" smtClean="0"/>
              <a:t>BOLD </a:t>
            </a:r>
            <a:r>
              <a:rPr lang="de-DE" dirty="0" err="1" smtClean="0"/>
              <a:t>can</a:t>
            </a:r>
            <a:r>
              <a:rPr lang="de-DE" dirty="0" smtClean="0"/>
              <a:t> </a:t>
            </a:r>
            <a:r>
              <a:rPr lang="de-DE" dirty="0" err="1" smtClean="0"/>
              <a:t>be</a:t>
            </a:r>
            <a:r>
              <a:rPr lang="de-DE" dirty="0" smtClean="0"/>
              <a:t> </a:t>
            </a:r>
            <a:r>
              <a:rPr lang="de-DE" dirty="0" err="1" smtClean="0"/>
              <a:t>influenced</a:t>
            </a:r>
            <a:r>
              <a:rPr lang="de-DE" dirty="0" smtClean="0"/>
              <a:t> </a:t>
            </a:r>
            <a:r>
              <a:rPr lang="de-DE" dirty="0" err="1" smtClean="0"/>
              <a:t>by</a:t>
            </a:r>
            <a:r>
              <a:rPr lang="de-DE" dirty="0" smtClean="0"/>
              <a:t> </a:t>
            </a:r>
            <a:r>
              <a:rPr lang="de-DE" dirty="0" err="1" smtClean="0"/>
              <a:t>various</a:t>
            </a:r>
            <a:r>
              <a:rPr lang="de-DE" dirty="0" smtClean="0"/>
              <a:t> </a:t>
            </a:r>
            <a:r>
              <a:rPr lang="de-DE" dirty="0" err="1" smtClean="0"/>
              <a:t>factors</a:t>
            </a:r>
            <a:endParaRPr lang="en-US" dirty="0"/>
          </a:p>
        </p:txBody>
      </p:sp>
      <p:graphicFrame>
        <p:nvGraphicFramePr>
          <p:cNvPr id="9" name="Diagram 8"/>
          <p:cNvGraphicFramePr/>
          <p:nvPr>
            <p:extLst>
              <p:ext uri="{D42A27DB-BD31-4B8C-83A1-F6EECF244321}">
                <p14:modId xmlns:p14="http://schemas.microsoft.com/office/powerpoint/2010/main" val="2811317829"/>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381000" y="355847"/>
            <a:ext cx="8381260" cy="1054394"/>
          </a:xfrm>
        </p:spPr>
        <p:txBody>
          <a:bodyPr/>
          <a:lstStyle/>
          <a:p>
            <a:r>
              <a:rPr lang="de-DE" dirty="0" err="1" smtClean="0"/>
              <a:t>Functional</a:t>
            </a:r>
            <a:r>
              <a:rPr lang="de-DE" dirty="0" smtClean="0"/>
              <a:t> </a:t>
            </a:r>
            <a:r>
              <a:rPr lang="de-DE" dirty="0" err="1" smtClean="0"/>
              <a:t>Magnetic</a:t>
            </a:r>
            <a:r>
              <a:rPr lang="de-DE" dirty="0" smtClean="0"/>
              <a:t> </a:t>
            </a:r>
            <a:r>
              <a:rPr lang="de-DE" dirty="0" err="1" smtClean="0"/>
              <a:t>Resonance</a:t>
            </a:r>
            <a:r>
              <a:rPr lang="de-DE" dirty="0" smtClean="0"/>
              <a:t> Imaging (</a:t>
            </a:r>
            <a:r>
              <a:rPr lang="de-DE" dirty="0" err="1" smtClean="0"/>
              <a:t>fMRI</a:t>
            </a:r>
            <a:r>
              <a:rPr lang="de-DE" dirty="0" smtClean="0"/>
              <a:t>)</a:t>
            </a:r>
            <a:endParaRPr lang="en-US" dirty="0"/>
          </a:p>
        </p:txBody>
      </p:sp>
      <p:pic>
        <p:nvPicPr>
          <p:cNvPr id="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7484" b="98507" l="34795" r="100000"/>
                    </a14:imgEffect>
                    <a14:imgEffect>
                      <a14:saturation sat="0"/>
                    </a14:imgEffect>
                  </a14:imgLayer>
                </a14:imgProps>
              </a:ext>
              <a:ext uri="{28A0092B-C50C-407E-A947-70E740481C1C}">
                <a14:useLocalDpi xmlns:a14="http://schemas.microsoft.com/office/drawing/2010/main" val="0"/>
              </a:ext>
            </a:extLst>
          </a:blip>
          <a:srcRect l="34287" t="16572" r="19074" b="2083"/>
          <a:stretch/>
        </p:blipFill>
        <p:spPr bwMode="auto">
          <a:xfrm flipH="1">
            <a:off x="-24226" y="2564904"/>
            <a:ext cx="563778" cy="12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7484" b="98507" l="34795" r="100000"/>
                    </a14:imgEffect>
                    <a14:imgEffect>
                      <a14:saturation sat="0"/>
                    </a14:imgEffect>
                  </a14:imgLayer>
                </a14:imgProps>
              </a:ext>
              <a:ext uri="{28A0092B-C50C-407E-A947-70E740481C1C}">
                <a14:useLocalDpi xmlns:a14="http://schemas.microsoft.com/office/drawing/2010/main" val="0"/>
              </a:ext>
            </a:extLst>
          </a:blip>
          <a:srcRect l="34287" t="16572" r="19074" b="2083"/>
          <a:stretch/>
        </p:blipFill>
        <p:spPr bwMode="auto">
          <a:xfrm flipH="1" flipV="1">
            <a:off x="0" y="4768159"/>
            <a:ext cx="563778" cy="12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4409306"/>
            <a:ext cx="2381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5220559"/>
            <a:ext cx="8465364" cy="905919"/>
          </a:xfrm>
        </p:spPr>
        <p:txBody>
          <a:bodyPr>
            <a:noAutofit/>
          </a:bodyPr>
          <a:lstStyle/>
          <a:p>
            <a:pPr marL="45720" indent="0">
              <a:buNone/>
            </a:pPr>
            <a:r>
              <a:rPr lang="en-US" sz="1200" dirty="0"/>
              <a:t>fMRI approaches for mapping synaptic loss</a:t>
            </a:r>
          </a:p>
          <a:p>
            <a:pPr marL="45720" indent="0">
              <a:buNone/>
            </a:pPr>
            <a:r>
              <a:rPr lang="en-US" sz="1200" dirty="0"/>
              <a:t>fMRI can map acute stimulus-evoked changes in metabolism (upper left panel, in which flashing faces illustrate external stimulation), or can map disease-associated changes in basal metabolism (lower left panel). Synaptic loss in Alzheimer' disease can be detected by mapping basal changes or by using an ‘acute-on-chronic’ paradigm, in which stimulus-evoked changes are measured ‘on top’ of basal changes (upper right panel). The acute-on-chronic approach has been used to show differences in stimulus-evoked fMRI responses in the hippocampal formation, comparing Alzheimer' disease to healthy controls (lower right panel).</a:t>
            </a:r>
          </a:p>
          <a:p>
            <a:pPr marL="45720" indent="0">
              <a:buNone/>
            </a:pPr>
            <a:endParaRPr lang="en-US" sz="1200" dirty="0"/>
          </a:p>
        </p:txBody>
      </p:sp>
      <p:graphicFrame>
        <p:nvGraphicFramePr>
          <p:cNvPr id="8" name="Diagram 7"/>
          <p:cNvGraphicFramePr/>
          <p:nvPr>
            <p:extLst>
              <p:ext uri="{D42A27DB-BD31-4B8C-83A1-F6EECF244321}">
                <p14:modId xmlns:p14="http://schemas.microsoft.com/office/powerpoint/2010/main" val="2725077109"/>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81000" y="355847"/>
            <a:ext cx="8381260" cy="1054394"/>
          </a:xfrm>
        </p:spPr>
        <p:txBody>
          <a:bodyPr/>
          <a:lstStyle/>
          <a:p>
            <a:r>
              <a:rPr lang="de-DE" dirty="0" err="1" smtClean="0"/>
              <a:t>Functional</a:t>
            </a:r>
            <a:r>
              <a:rPr lang="de-DE" dirty="0" smtClean="0"/>
              <a:t> </a:t>
            </a:r>
            <a:r>
              <a:rPr lang="de-DE" dirty="0" err="1" smtClean="0"/>
              <a:t>Magnetic</a:t>
            </a:r>
            <a:r>
              <a:rPr lang="de-DE" dirty="0" smtClean="0"/>
              <a:t> </a:t>
            </a:r>
            <a:r>
              <a:rPr lang="de-DE" dirty="0" err="1" smtClean="0"/>
              <a:t>Resonance</a:t>
            </a:r>
            <a:r>
              <a:rPr lang="de-DE" dirty="0" smtClean="0"/>
              <a:t> Imaging (</a:t>
            </a:r>
            <a:r>
              <a:rPr lang="de-DE" dirty="0" err="1" smtClean="0"/>
              <a:t>fMRI</a:t>
            </a:r>
            <a:r>
              <a:rPr lang="de-DE" dirty="0" smtClean="0"/>
              <a:t>)</a:t>
            </a:r>
            <a:endParaRPr lang="en-US" dirty="0"/>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2035143"/>
            <a:ext cx="4896544" cy="323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7036" y="2420888"/>
            <a:ext cx="2166732" cy="1477328"/>
          </a:xfrm>
          <a:prstGeom prst="rect">
            <a:avLst/>
          </a:prstGeom>
          <a:noFill/>
        </p:spPr>
        <p:txBody>
          <a:bodyPr wrap="square" rtlCol="0">
            <a:spAutoFit/>
          </a:bodyPr>
          <a:lstStyle/>
          <a:p>
            <a:r>
              <a:rPr lang="de-DE" dirty="0" err="1" smtClean="0"/>
              <a:t>Brickmann</a:t>
            </a:r>
            <a:r>
              <a:rPr lang="de-DE" dirty="0" smtClean="0"/>
              <a:t> et al., </a:t>
            </a:r>
            <a:r>
              <a:rPr lang="de-DE" dirty="0" smtClean="0"/>
              <a:t>2010</a:t>
            </a:r>
          </a:p>
          <a:p>
            <a:r>
              <a:rPr lang="de-DE" dirty="0" smtClean="0">
                <a:sym typeface="Wingdings" pitchFamily="2" charset="2"/>
              </a:rPr>
              <a:t> Mapping </a:t>
            </a:r>
            <a:r>
              <a:rPr lang="de-DE" dirty="0" err="1" smtClean="0">
                <a:sym typeface="Wingdings" pitchFamily="2" charset="2"/>
              </a:rPr>
              <a:t>synaptic</a:t>
            </a:r>
            <a:r>
              <a:rPr lang="de-DE" dirty="0" smtClean="0">
                <a:sym typeface="Wingdings" pitchFamily="2" charset="2"/>
              </a:rPr>
              <a:t> </a:t>
            </a:r>
            <a:r>
              <a:rPr lang="de-DE" dirty="0" err="1" smtClean="0">
                <a:sym typeface="Wingdings" pitchFamily="2" charset="2"/>
              </a:rPr>
              <a:t>loss</a:t>
            </a:r>
            <a:r>
              <a:rPr lang="de-DE" dirty="0" smtClean="0">
                <a:sym typeface="Wingdings" pitchFamily="2" charset="2"/>
              </a:rPr>
              <a:t> in </a:t>
            </a:r>
            <a:r>
              <a:rPr lang="de-DE" dirty="0" err="1" smtClean="0">
                <a:sym typeface="Wingdings" pitchFamily="2" charset="2"/>
              </a:rPr>
              <a:t>Alzheimer‘s</a:t>
            </a:r>
            <a:r>
              <a:rPr lang="de-DE" dirty="0" smtClean="0">
                <a:sym typeface="Wingdings" pitchFamily="2" charset="2"/>
              </a:rPr>
              <a:t> </a:t>
            </a:r>
            <a:r>
              <a:rPr lang="de-DE" dirty="0" err="1" smtClean="0">
                <a:sym typeface="Wingdings" pitchFamily="2" charset="2"/>
              </a:rPr>
              <a:t>disease</a:t>
            </a:r>
            <a:endParaRPr lang="en-US" dirty="0"/>
          </a:p>
        </p:txBody>
      </p:sp>
    </p:spTree>
    <p:extLst>
      <p:ext uri="{BB962C8B-B14F-4D97-AF65-F5344CB8AC3E}">
        <p14:creationId xmlns:p14="http://schemas.microsoft.com/office/powerpoint/2010/main" val="887376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de-DE" sz="2400" dirty="0" smtClean="0"/>
              <a:t>Imaging </a:t>
            </a:r>
            <a:r>
              <a:rPr lang="de-DE" sz="2400" dirty="0" err="1" smtClean="0"/>
              <a:t>techniques</a:t>
            </a:r>
            <a:r>
              <a:rPr lang="de-DE" sz="2400" dirty="0" smtClean="0"/>
              <a:t> </a:t>
            </a:r>
            <a:r>
              <a:rPr lang="de-DE" sz="2400" dirty="0" err="1" smtClean="0"/>
              <a:t>are</a:t>
            </a:r>
            <a:r>
              <a:rPr lang="de-DE" sz="2400" dirty="0" smtClean="0"/>
              <a:t> </a:t>
            </a:r>
            <a:r>
              <a:rPr lang="de-DE" sz="2400" dirty="0" err="1" smtClean="0"/>
              <a:t>helpful</a:t>
            </a:r>
            <a:r>
              <a:rPr lang="de-DE" sz="2400" dirty="0" smtClean="0"/>
              <a:t> </a:t>
            </a:r>
            <a:r>
              <a:rPr lang="de-DE" sz="2400" dirty="0" err="1" smtClean="0"/>
              <a:t>for</a:t>
            </a:r>
            <a:r>
              <a:rPr lang="de-DE" sz="2400" dirty="0" smtClean="0"/>
              <a:t> </a:t>
            </a:r>
            <a:r>
              <a:rPr lang="de-DE" sz="2400" dirty="0" err="1" smtClean="0"/>
              <a:t>investigating</a:t>
            </a:r>
            <a:r>
              <a:rPr lang="de-DE" sz="2400" dirty="0" smtClean="0"/>
              <a:t> </a:t>
            </a:r>
            <a:r>
              <a:rPr lang="de-DE" sz="2400" dirty="0" err="1" smtClean="0"/>
              <a:t>the</a:t>
            </a:r>
            <a:r>
              <a:rPr lang="de-DE" sz="2400" dirty="0" smtClean="0"/>
              <a:t> </a:t>
            </a:r>
            <a:r>
              <a:rPr lang="de-DE" sz="2400" dirty="0" err="1" smtClean="0"/>
              <a:t>mechanisms</a:t>
            </a:r>
            <a:r>
              <a:rPr lang="de-DE" sz="2400" dirty="0" smtClean="0"/>
              <a:t> </a:t>
            </a:r>
            <a:r>
              <a:rPr lang="de-DE" sz="2400" dirty="0" err="1" smtClean="0"/>
              <a:t>underlying</a:t>
            </a:r>
            <a:r>
              <a:rPr lang="de-DE" sz="2400" dirty="0" smtClean="0"/>
              <a:t> </a:t>
            </a:r>
            <a:r>
              <a:rPr lang="de-DE" sz="2400" dirty="0" err="1" smtClean="0"/>
              <a:t>brain</a:t>
            </a:r>
            <a:r>
              <a:rPr lang="de-DE" sz="2400" dirty="0" smtClean="0"/>
              <a:t> </a:t>
            </a:r>
            <a:r>
              <a:rPr lang="de-DE" sz="2400" dirty="0" err="1" smtClean="0"/>
              <a:t>changes</a:t>
            </a:r>
            <a:r>
              <a:rPr lang="de-DE" sz="2400" dirty="0" smtClean="0"/>
              <a:t> in </a:t>
            </a:r>
            <a:r>
              <a:rPr lang="de-DE" sz="2400" dirty="0" err="1" smtClean="0"/>
              <a:t>healthy</a:t>
            </a:r>
            <a:r>
              <a:rPr lang="de-DE" sz="2400" dirty="0" smtClean="0"/>
              <a:t> &amp; </a:t>
            </a:r>
            <a:r>
              <a:rPr lang="de-DE" sz="2400" dirty="0" err="1" smtClean="0"/>
              <a:t>pathological</a:t>
            </a:r>
            <a:r>
              <a:rPr lang="de-DE" sz="2400" dirty="0" smtClean="0"/>
              <a:t> </a:t>
            </a:r>
            <a:r>
              <a:rPr lang="de-DE" sz="2400" dirty="0" err="1" smtClean="0"/>
              <a:t>aging</a:t>
            </a:r>
            <a:endParaRPr lang="de-DE" sz="2400" dirty="0" smtClean="0"/>
          </a:p>
          <a:p>
            <a:endParaRPr lang="de-DE" sz="2400" dirty="0"/>
          </a:p>
          <a:p>
            <a:pPr lvl="1"/>
            <a:r>
              <a:rPr lang="de-DE" sz="2000" dirty="0" smtClean="0"/>
              <a:t>Early </a:t>
            </a:r>
            <a:r>
              <a:rPr lang="de-DE" sz="2000" dirty="0" err="1" smtClean="0"/>
              <a:t>detection</a:t>
            </a:r>
            <a:endParaRPr lang="de-DE" sz="2000" dirty="0"/>
          </a:p>
          <a:p>
            <a:pPr lvl="1"/>
            <a:r>
              <a:rPr lang="de-DE" sz="2000" dirty="0" smtClean="0"/>
              <a:t>Tracking </a:t>
            </a:r>
            <a:r>
              <a:rPr lang="de-DE" sz="2000" dirty="0" err="1" smtClean="0"/>
              <a:t>progression</a:t>
            </a:r>
            <a:endParaRPr lang="de-DE" sz="2000" dirty="0" smtClean="0"/>
          </a:p>
          <a:p>
            <a:pPr lvl="1"/>
            <a:r>
              <a:rPr lang="de-DE" sz="2000" dirty="0" err="1" smtClean="0"/>
              <a:t>Evaluate</a:t>
            </a:r>
            <a:r>
              <a:rPr lang="de-DE" sz="2000" dirty="0" smtClean="0"/>
              <a:t> </a:t>
            </a:r>
            <a:r>
              <a:rPr lang="de-DE" sz="2000" dirty="0" err="1" smtClean="0"/>
              <a:t>treatments</a:t>
            </a:r>
            <a:r>
              <a:rPr lang="de-DE" sz="2000" dirty="0" smtClean="0"/>
              <a:t> </a:t>
            </a:r>
            <a:r>
              <a:rPr lang="de-DE" sz="2000" dirty="0" err="1" smtClean="0"/>
              <a:t>and</a:t>
            </a:r>
            <a:r>
              <a:rPr lang="de-DE" sz="2000" dirty="0" smtClean="0"/>
              <a:t> </a:t>
            </a:r>
            <a:r>
              <a:rPr lang="de-DE" sz="2000" dirty="0" err="1" smtClean="0"/>
              <a:t>prevention</a:t>
            </a:r>
            <a:r>
              <a:rPr lang="de-DE" sz="2000" dirty="0" smtClean="0"/>
              <a:t> </a:t>
            </a:r>
            <a:r>
              <a:rPr lang="de-DE" sz="2000" dirty="0" err="1" smtClean="0"/>
              <a:t>therapies</a:t>
            </a:r>
            <a:endParaRPr lang="en-US" sz="2000" dirty="0"/>
          </a:p>
        </p:txBody>
      </p:sp>
      <p:sp>
        <p:nvSpPr>
          <p:cNvPr id="3" name="Title 2"/>
          <p:cNvSpPr>
            <a:spLocks noGrp="1"/>
          </p:cNvSpPr>
          <p:nvPr>
            <p:ph type="title"/>
          </p:nvPr>
        </p:nvSpPr>
        <p:spPr/>
        <p:txBody>
          <a:bodyPr/>
          <a:lstStyle/>
          <a:p>
            <a:r>
              <a:rPr lang="de-DE" dirty="0" err="1" smtClean="0"/>
              <a:t>conclusions</a:t>
            </a:r>
            <a:endParaRPr lang="en-US" dirty="0"/>
          </a:p>
        </p:txBody>
      </p:sp>
    </p:spTree>
    <p:extLst>
      <p:ext uri="{BB962C8B-B14F-4D97-AF65-F5344CB8AC3E}">
        <p14:creationId xmlns:p14="http://schemas.microsoft.com/office/powerpoint/2010/main" val="292737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de-DE" sz="2400" dirty="0" err="1" smtClean="0"/>
              <a:t>Changes</a:t>
            </a:r>
            <a:r>
              <a:rPr lang="de-DE" sz="2400" dirty="0" smtClean="0"/>
              <a:t> in </a:t>
            </a:r>
            <a:r>
              <a:rPr lang="de-DE" sz="2400" dirty="0" err="1" smtClean="0"/>
              <a:t>brain</a:t>
            </a:r>
            <a:r>
              <a:rPr lang="de-DE" sz="2400" dirty="0" smtClean="0"/>
              <a:t> </a:t>
            </a:r>
            <a:r>
              <a:rPr lang="de-DE" sz="2400" dirty="0" err="1" smtClean="0"/>
              <a:t>structure</a:t>
            </a:r>
            <a:r>
              <a:rPr lang="de-DE" sz="2400" dirty="0" smtClean="0"/>
              <a:t>, </a:t>
            </a:r>
            <a:r>
              <a:rPr lang="de-DE" sz="2400" dirty="0" err="1" smtClean="0"/>
              <a:t>function</a:t>
            </a:r>
            <a:r>
              <a:rPr lang="de-DE" sz="2400" dirty="0" smtClean="0"/>
              <a:t> </a:t>
            </a:r>
            <a:r>
              <a:rPr lang="de-DE" sz="2400" dirty="0" err="1" smtClean="0"/>
              <a:t>and</a:t>
            </a:r>
            <a:r>
              <a:rPr lang="de-DE" sz="2400" dirty="0" smtClean="0"/>
              <a:t> </a:t>
            </a:r>
            <a:r>
              <a:rPr lang="de-DE" sz="2400" dirty="0" err="1" smtClean="0"/>
              <a:t>cognition</a:t>
            </a:r>
            <a:endParaRPr lang="de-DE" sz="2400" dirty="0" smtClean="0"/>
          </a:p>
          <a:p>
            <a:pPr lvl="1"/>
            <a:r>
              <a:rPr lang="de-DE" sz="2000" dirty="0" smtClean="0"/>
              <a:t>Frontal </a:t>
            </a:r>
            <a:r>
              <a:rPr lang="de-DE" sz="2000" dirty="0" err="1" smtClean="0"/>
              <a:t>cortex</a:t>
            </a:r>
            <a:r>
              <a:rPr lang="de-DE" sz="2000" dirty="0" smtClean="0"/>
              <a:t> </a:t>
            </a:r>
            <a:r>
              <a:rPr lang="de-DE" sz="2000" dirty="0" err="1" smtClean="0"/>
              <a:t>especially</a:t>
            </a:r>
            <a:r>
              <a:rPr lang="de-DE" sz="2000" dirty="0" smtClean="0"/>
              <a:t> </a:t>
            </a:r>
            <a:r>
              <a:rPr lang="de-DE" sz="2000" dirty="0" err="1" smtClean="0"/>
              <a:t>affected</a:t>
            </a:r>
            <a:endParaRPr lang="de-DE" sz="2000" dirty="0" smtClean="0"/>
          </a:p>
          <a:p>
            <a:pPr marL="365760" lvl="1" indent="0">
              <a:buNone/>
            </a:pPr>
            <a:endParaRPr lang="de-DE" sz="2000" dirty="0"/>
          </a:p>
          <a:p>
            <a:pPr marL="365760" lvl="1" indent="0">
              <a:buNone/>
            </a:pPr>
            <a:r>
              <a:rPr lang="de-DE" sz="2000" dirty="0" err="1" smtClean="0"/>
              <a:t>wide</a:t>
            </a:r>
            <a:r>
              <a:rPr lang="de-DE" sz="2000" dirty="0" smtClean="0"/>
              <a:t> </a:t>
            </a:r>
            <a:r>
              <a:rPr lang="de-DE" sz="2000" dirty="0" err="1" smtClean="0"/>
              <a:t>variability</a:t>
            </a:r>
            <a:r>
              <a:rPr lang="de-DE" sz="2000" dirty="0" smtClean="0"/>
              <a:t> in </a:t>
            </a:r>
            <a:r>
              <a:rPr lang="de-DE" sz="2000" dirty="0" err="1" smtClean="0"/>
              <a:t>changes</a:t>
            </a:r>
            <a:r>
              <a:rPr lang="de-DE" sz="2000" dirty="0" smtClean="0"/>
              <a:t> </a:t>
            </a:r>
            <a:r>
              <a:rPr lang="de-DE" sz="2000" dirty="0" err="1" smtClean="0"/>
              <a:t>and</a:t>
            </a:r>
            <a:r>
              <a:rPr lang="de-DE" sz="2000" dirty="0" smtClean="0"/>
              <a:t> </a:t>
            </a:r>
            <a:r>
              <a:rPr lang="de-DE" sz="2000" dirty="0" err="1" smtClean="0"/>
              <a:t>thus</a:t>
            </a:r>
            <a:r>
              <a:rPr lang="de-DE" sz="2000" dirty="0" smtClean="0"/>
              <a:t> </a:t>
            </a:r>
            <a:r>
              <a:rPr lang="de-DE" sz="2000" dirty="0" err="1" smtClean="0"/>
              <a:t>performance</a:t>
            </a:r>
            <a:r>
              <a:rPr lang="de-DE" sz="2000" dirty="0" smtClean="0"/>
              <a:t> </a:t>
            </a:r>
          </a:p>
          <a:p>
            <a:pPr marL="365760" lvl="1" indent="0">
              <a:buNone/>
            </a:pPr>
            <a:endParaRPr lang="de-DE" sz="2000" dirty="0" smtClean="0"/>
          </a:p>
          <a:p>
            <a:pPr lvl="1"/>
            <a:endParaRPr lang="de-DE" sz="2000" dirty="0"/>
          </a:p>
          <a:p>
            <a:r>
              <a:rPr lang="de-DE" sz="2200" dirty="0" smtClean="0"/>
              <a:t>Research: </a:t>
            </a:r>
            <a:r>
              <a:rPr lang="de-DE" sz="2200" dirty="0" err="1" smtClean="0"/>
              <a:t>What</a:t>
            </a:r>
            <a:r>
              <a:rPr lang="de-DE" sz="2200" dirty="0" smtClean="0"/>
              <a:t> </a:t>
            </a:r>
            <a:r>
              <a:rPr lang="de-DE" sz="2200" dirty="0" err="1" smtClean="0"/>
              <a:t>accounts</a:t>
            </a:r>
            <a:r>
              <a:rPr lang="de-DE" sz="2200" dirty="0" smtClean="0"/>
              <a:t> </a:t>
            </a:r>
            <a:r>
              <a:rPr lang="de-DE" sz="2200" dirty="0" err="1" smtClean="0"/>
              <a:t>for</a:t>
            </a:r>
            <a:r>
              <a:rPr lang="de-DE" sz="2200" dirty="0" smtClean="0"/>
              <a:t> </a:t>
            </a:r>
            <a:r>
              <a:rPr lang="de-DE" sz="2200" dirty="0" err="1" smtClean="0"/>
              <a:t>heterogeneity</a:t>
            </a:r>
            <a:r>
              <a:rPr lang="de-DE" sz="2200" dirty="0" smtClean="0"/>
              <a:t>?</a:t>
            </a:r>
          </a:p>
          <a:p>
            <a:pPr lvl="1"/>
            <a:r>
              <a:rPr lang="de-DE" sz="2000" dirty="0" smtClean="0"/>
              <a:t>MRI</a:t>
            </a:r>
          </a:p>
          <a:p>
            <a:pPr lvl="1"/>
            <a:r>
              <a:rPr lang="de-DE" sz="2000" dirty="0" smtClean="0"/>
              <a:t>PET</a:t>
            </a:r>
          </a:p>
          <a:p>
            <a:pPr lvl="1"/>
            <a:r>
              <a:rPr lang="de-DE" sz="2000" dirty="0" err="1" smtClean="0"/>
              <a:t>fMRI</a:t>
            </a:r>
            <a:endParaRPr lang="en-US" sz="2000" dirty="0"/>
          </a:p>
        </p:txBody>
      </p:sp>
      <p:sp>
        <p:nvSpPr>
          <p:cNvPr id="2" name="Title 1"/>
          <p:cNvSpPr>
            <a:spLocks noGrp="1"/>
          </p:cNvSpPr>
          <p:nvPr>
            <p:ph type="title"/>
          </p:nvPr>
        </p:nvSpPr>
        <p:spPr/>
        <p:txBody>
          <a:bodyPr/>
          <a:lstStyle/>
          <a:p>
            <a:r>
              <a:rPr lang="de-DE" dirty="0" smtClean="0"/>
              <a:t> The </a:t>
            </a:r>
            <a:r>
              <a:rPr lang="de-DE" dirty="0" err="1" smtClean="0"/>
              <a:t>aging</a:t>
            </a:r>
            <a:r>
              <a:rPr lang="de-DE" dirty="0" smtClean="0"/>
              <a:t> </a:t>
            </a:r>
            <a:r>
              <a:rPr lang="de-DE" dirty="0" err="1" smtClean="0"/>
              <a:t>brain</a:t>
            </a:r>
            <a:endParaRPr lang="en-US" dirty="0"/>
          </a:p>
        </p:txBody>
      </p:sp>
      <p:sp>
        <p:nvSpPr>
          <p:cNvPr id="4" name="Lightning Bolt 3"/>
          <p:cNvSpPr/>
          <p:nvPr/>
        </p:nvSpPr>
        <p:spPr>
          <a:xfrm>
            <a:off x="310715" y="2749672"/>
            <a:ext cx="504258" cy="82677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607" b="5807"/>
          <a:stretch/>
        </p:blipFill>
        <p:spPr bwMode="auto">
          <a:xfrm>
            <a:off x="6660232" y="4365104"/>
            <a:ext cx="2365950" cy="23488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547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348879"/>
            <a:ext cx="8407893" cy="4248473"/>
          </a:xfrm>
        </p:spPr>
        <p:txBody>
          <a:bodyPr>
            <a:normAutofit/>
          </a:bodyPr>
          <a:lstStyle/>
          <a:p>
            <a:r>
              <a:rPr lang="de-DE" sz="2400" dirty="0" err="1" smtClean="0"/>
              <a:t>water</a:t>
            </a:r>
            <a:r>
              <a:rPr lang="de-DE" sz="2400" dirty="0" smtClean="0"/>
              <a:t> </a:t>
            </a:r>
            <a:r>
              <a:rPr lang="de-DE" sz="2400" dirty="0" err="1" smtClean="0"/>
              <a:t>and</a:t>
            </a:r>
            <a:r>
              <a:rPr lang="de-DE" sz="2400" dirty="0" smtClean="0"/>
              <a:t> </a:t>
            </a:r>
            <a:r>
              <a:rPr lang="de-DE" sz="2400" dirty="0" err="1" smtClean="0"/>
              <a:t>fat</a:t>
            </a:r>
            <a:r>
              <a:rPr lang="de-DE" sz="2400" dirty="0" smtClean="0"/>
              <a:t> in </a:t>
            </a:r>
            <a:r>
              <a:rPr lang="de-DE" sz="2400" dirty="0" err="1" smtClean="0"/>
              <a:t>body</a:t>
            </a:r>
            <a:r>
              <a:rPr lang="de-DE" sz="2400" dirty="0" smtClean="0"/>
              <a:t> </a:t>
            </a:r>
            <a:r>
              <a:rPr lang="de-DE" sz="2400" dirty="0" err="1" smtClean="0"/>
              <a:t>contain</a:t>
            </a:r>
            <a:r>
              <a:rPr lang="de-DE" sz="2400" dirty="0" smtClean="0"/>
              <a:t> hydrogen </a:t>
            </a:r>
            <a:r>
              <a:rPr lang="de-DE" sz="2400" dirty="0" err="1" smtClean="0"/>
              <a:t>atoms</a:t>
            </a:r>
            <a:endParaRPr lang="de-DE" sz="2400" dirty="0" smtClean="0"/>
          </a:p>
          <a:p>
            <a:pPr lvl="1"/>
            <a:r>
              <a:rPr lang="de-DE" sz="2000" dirty="0" smtClean="0"/>
              <a:t>mini </a:t>
            </a:r>
            <a:r>
              <a:rPr lang="de-DE" sz="2000" dirty="0" err="1" smtClean="0"/>
              <a:t>magnets</a:t>
            </a:r>
            <a:r>
              <a:rPr lang="de-DE" sz="2000" dirty="0" smtClean="0"/>
              <a:t> </a:t>
            </a:r>
            <a:r>
              <a:rPr lang="de-DE" sz="2000" dirty="0" err="1" smtClean="0"/>
              <a:t>with</a:t>
            </a:r>
            <a:r>
              <a:rPr lang="de-DE" sz="2000" dirty="0" smtClean="0"/>
              <a:t> </a:t>
            </a:r>
            <a:r>
              <a:rPr lang="de-DE" sz="2000" dirty="0" err="1" smtClean="0"/>
              <a:t>north</a:t>
            </a:r>
            <a:r>
              <a:rPr lang="de-DE" sz="2000" dirty="0" smtClean="0"/>
              <a:t> </a:t>
            </a:r>
            <a:r>
              <a:rPr lang="de-DE" sz="2000" dirty="0" err="1" smtClean="0"/>
              <a:t>and</a:t>
            </a:r>
            <a:r>
              <a:rPr lang="de-DE" sz="2000" dirty="0" smtClean="0"/>
              <a:t> </a:t>
            </a:r>
            <a:r>
              <a:rPr lang="de-DE" sz="2000" dirty="0" err="1" smtClean="0"/>
              <a:t>south</a:t>
            </a:r>
            <a:r>
              <a:rPr lang="de-DE" sz="2000" dirty="0" smtClean="0"/>
              <a:t> pole</a:t>
            </a:r>
          </a:p>
          <a:p>
            <a:pPr lvl="1"/>
            <a:r>
              <a:rPr lang="de-DE" sz="2000" dirty="0" err="1" smtClean="0"/>
              <a:t>random</a:t>
            </a:r>
            <a:r>
              <a:rPr lang="de-DE" sz="2000" dirty="0" smtClean="0"/>
              <a:t> </a:t>
            </a:r>
            <a:r>
              <a:rPr lang="de-DE" sz="2000" dirty="0" err="1" smtClean="0"/>
              <a:t>orientation</a:t>
            </a:r>
            <a:endParaRPr lang="de-DE" sz="2000" dirty="0" smtClean="0"/>
          </a:p>
          <a:p>
            <a:pPr marL="365760" lvl="1" indent="0">
              <a:buNone/>
            </a:pPr>
            <a:endParaRPr lang="de-DE" sz="2000" dirty="0" smtClean="0"/>
          </a:p>
          <a:p>
            <a:pPr marL="365760" lvl="1" indent="0">
              <a:buNone/>
            </a:pPr>
            <a:endParaRPr lang="de-DE" sz="2000" dirty="0" smtClean="0"/>
          </a:p>
          <a:p>
            <a:r>
              <a:rPr lang="de-DE" sz="2400" dirty="0" smtClean="0"/>
              <a:t>strong </a:t>
            </a:r>
            <a:r>
              <a:rPr lang="de-DE" sz="2400" dirty="0" err="1" smtClean="0"/>
              <a:t>magnetic</a:t>
            </a:r>
            <a:r>
              <a:rPr lang="de-DE" sz="2400" dirty="0" smtClean="0"/>
              <a:t> </a:t>
            </a:r>
            <a:r>
              <a:rPr lang="de-DE" sz="2400" dirty="0" err="1" smtClean="0"/>
              <a:t>field</a:t>
            </a:r>
            <a:endParaRPr lang="de-DE" sz="2400" dirty="0" smtClean="0"/>
          </a:p>
          <a:p>
            <a:pPr lvl="1"/>
            <a:r>
              <a:rPr lang="de-DE" sz="2000" dirty="0" err="1" smtClean="0"/>
              <a:t>atoms</a:t>
            </a:r>
            <a:r>
              <a:rPr lang="de-DE" sz="2000" dirty="0" smtClean="0"/>
              <a:t> in </a:t>
            </a:r>
            <a:r>
              <a:rPr lang="de-DE" sz="2000" dirty="0" err="1" smtClean="0"/>
              <a:t>body</a:t>
            </a:r>
            <a:r>
              <a:rPr lang="de-DE" sz="2000" dirty="0" smtClean="0"/>
              <a:t> </a:t>
            </a:r>
            <a:r>
              <a:rPr lang="de-DE" sz="2000" dirty="0" err="1" smtClean="0"/>
              <a:t>align</a:t>
            </a:r>
            <a:r>
              <a:rPr lang="de-DE" sz="2000" dirty="0" smtClean="0"/>
              <a:t> in </a:t>
            </a:r>
            <a:r>
              <a:rPr lang="de-DE" sz="2000" dirty="0" err="1" smtClean="0"/>
              <a:t>the</a:t>
            </a:r>
            <a:r>
              <a:rPr lang="de-DE" sz="2000" dirty="0" smtClean="0"/>
              <a:t> </a:t>
            </a:r>
            <a:r>
              <a:rPr lang="de-DE" sz="2000" dirty="0" err="1" smtClean="0"/>
              <a:t>direction</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field</a:t>
            </a:r>
            <a:endParaRPr lang="de-DE" sz="2000" dirty="0" smtClean="0"/>
          </a:p>
          <a:p>
            <a:pPr lvl="1"/>
            <a:r>
              <a:rPr lang="de-DE" sz="2000" dirty="0" err="1"/>
              <a:t>p</a:t>
            </a:r>
            <a:r>
              <a:rPr lang="de-DE" sz="2000" dirty="0" err="1" smtClean="0"/>
              <a:t>recession</a:t>
            </a:r>
            <a:r>
              <a:rPr lang="de-DE" sz="2000" dirty="0" smtClean="0"/>
              <a:t> </a:t>
            </a:r>
            <a:r>
              <a:rPr lang="de-DE" sz="2000" dirty="0" err="1" smtClean="0"/>
              <a:t>at</a:t>
            </a:r>
            <a:r>
              <a:rPr lang="de-DE" sz="2000" dirty="0" smtClean="0"/>
              <a:t> </a:t>
            </a:r>
            <a:r>
              <a:rPr lang="de-DE" sz="2000" dirty="0" err="1" smtClean="0"/>
              <a:t>characteristic</a:t>
            </a:r>
            <a:r>
              <a:rPr lang="de-DE" sz="2000" dirty="0" smtClean="0"/>
              <a:t> </a:t>
            </a:r>
            <a:r>
              <a:rPr lang="de-DE" sz="2000" dirty="0" err="1" smtClean="0"/>
              <a:t>speed</a:t>
            </a:r>
            <a:endParaRPr lang="de-DE" sz="2000" dirty="0" smtClean="0"/>
          </a:p>
          <a:p>
            <a:pPr marL="640080" lvl="2" indent="0">
              <a:buNone/>
            </a:pPr>
            <a:r>
              <a:rPr lang="de-DE" dirty="0" smtClean="0"/>
              <a:t>(out </a:t>
            </a:r>
            <a:r>
              <a:rPr lang="de-DE" dirty="0" err="1" smtClean="0"/>
              <a:t>of</a:t>
            </a:r>
            <a:r>
              <a:rPr lang="de-DE" dirty="0" smtClean="0"/>
              <a:t> </a:t>
            </a:r>
            <a:r>
              <a:rPr lang="de-DE" dirty="0" err="1" smtClean="0"/>
              <a:t>phase</a:t>
            </a:r>
            <a:r>
              <a:rPr lang="de-DE" dirty="0" smtClean="0"/>
              <a:t> </a:t>
            </a:r>
            <a:r>
              <a:rPr lang="de-DE" dirty="0" smtClean="0">
                <a:sym typeface="Wingdings" pitchFamily="2" charset="2"/>
              </a:rPr>
              <a:t> </a:t>
            </a:r>
            <a:r>
              <a:rPr lang="de-DE" dirty="0" err="1" smtClean="0">
                <a:sym typeface="Wingdings" pitchFamily="2" charset="2"/>
              </a:rPr>
              <a:t>no</a:t>
            </a:r>
            <a:r>
              <a:rPr lang="de-DE" dirty="0" smtClean="0">
                <a:sym typeface="Wingdings" pitchFamily="2" charset="2"/>
              </a:rPr>
              <a:t> </a:t>
            </a:r>
            <a:r>
              <a:rPr lang="de-DE" dirty="0" err="1" smtClean="0">
                <a:sym typeface="Wingdings" pitchFamily="2" charset="2"/>
              </a:rPr>
              <a:t>overall</a:t>
            </a:r>
            <a:r>
              <a:rPr lang="de-DE" dirty="0" smtClean="0">
                <a:sym typeface="Wingdings" pitchFamily="2" charset="2"/>
              </a:rPr>
              <a:t> </a:t>
            </a:r>
            <a:r>
              <a:rPr lang="de-DE" dirty="0" err="1" smtClean="0">
                <a:sym typeface="Wingdings" pitchFamily="2" charset="2"/>
              </a:rPr>
              <a:t>magnetization</a:t>
            </a:r>
            <a:r>
              <a:rPr lang="de-DE" dirty="0" smtClean="0">
                <a:sym typeface="Wingdings" pitchFamily="2" charset="2"/>
              </a:rPr>
              <a:t> </a:t>
            </a:r>
            <a:r>
              <a:rPr lang="de-DE" dirty="0" err="1" smtClean="0">
                <a:sym typeface="Wingdings" pitchFamily="2" charset="2"/>
              </a:rPr>
              <a:t>vector</a:t>
            </a:r>
            <a:r>
              <a:rPr lang="de-DE" dirty="0" smtClean="0">
                <a:sym typeface="Wingdings" pitchFamily="2" charset="2"/>
              </a:rPr>
              <a:t>)</a:t>
            </a:r>
            <a:endParaRPr lang="de-DE" dirty="0" smtClean="0"/>
          </a:p>
          <a:p>
            <a:pPr lvl="1"/>
            <a:endParaRPr lang="de-DE" sz="2000" dirty="0" smtClean="0"/>
          </a:p>
        </p:txBody>
      </p:sp>
      <p:sp>
        <p:nvSpPr>
          <p:cNvPr id="2" name="Title 1"/>
          <p:cNvSpPr>
            <a:spLocks noGrp="1"/>
          </p:cNvSpPr>
          <p:nvPr>
            <p:ph type="title"/>
          </p:nvPr>
        </p:nvSpPr>
        <p:spPr/>
        <p:txBody>
          <a:bodyPr/>
          <a:lstStyle/>
          <a:p>
            <a:r>
              <a:rPr lang="de-DE" dirty="0" err="1" smtClean="0"/>
              <a:t>Magnetic</a:t>
            </a:r>
            <a:r>
              <a:rPr lang="de-DE" dirty="0" smtClean="0"/>
              <a:t> </a:t>
            </a:r>
            <a:r>
              <a:rPr lang="de-DE" dirty="0" err="1" smtClean="0"/>
              <a:t>Resonance</a:t>
            </a:r>
            <a:r>
              <a:rPr lang="de-DE" dirty="0" smtClean="0"/>
              <a:t> Imaging (MRI)</a:t>
            </a:r>
            <a:endParaRPr lang="en-US" dirty="0"/>
          </a:p>
        </p:txBody>
      </p:sp>
      <p:graphicFrame>
        <p:nvGraphicFramePr>
          <p:cNvPr id="6" name="Diagram 5"/>
          <p:cNvGraphicFramePr/>
          <p:nvPr>
            <p:extLst>
              <p:ext uri="{D42A27DB-BD31-4B8C-83A1-F6EECF244321}">
                <p14:modId xmlns:p14="http://schemas.microsoft.com/office/powerpoint/2010/main" val="1483293144"/>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679332" y="2102756"/>
            <a:ext cx="1285156" cy="113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329" b="96346" l="3500" r="9875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3501008"/>
            <a:ext cx="1152128" cy="86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val="0"/>
              </a:ext>
            </a:extLst>
          </a:blip>
          <a:srcRect r="51780"/>
          <a:stretch/>
        </p:blipFill>
        <p:spPr bwMode="auto">
          <a:xfrm>
            <a:off x="7712339" y="3356992"/>
            <a:ext cx="1252149" cy="163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14">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rcRect l="50000" t="12887" b="26939"/>
          <a:stretch/>
        </p:blipFill>
        <p:spPr bwMode="auto">
          <a:xfrm>
            <a:off x="6950078" y="5146269"/>
            <a:ext cx="2014410" cy="152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6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348879"/>
            <a:ext cx="5651666" cy="4248473"/>
          </a:xfrm>
        </p:spPr>
        <p:txBody>
          <a:bodyPr>
            <a:normAutofit/>
          </a:bodyPr>
          <a:lstStyle/>
          <a:p>
            <a:r>
              <a:rPr lang="de-DE" sz="2400" dirty="0" err="1" smtClean="0"/>
              <a:t>brief</a:t>
            </a:r>
            <a:r>
              <a:rPr lang="de-DE" sz="2400" dirty="0" smtClean="0"/>
              <a:t> </a:t>
            </a:r>
            <a:r>
              <a:rPr lang="de-DE" sz="2400" dirty="0" err="1" smtClean="0"/>
              <a:t>radiofrequency</a:t>
            </a:r>
            <a:r>
              <a:rPr lang="de-DE" sz="2400" dirty="0" smtClean="0"/>
              <a:t> pulse</a:t>
            </a:r>
          </a:p>
          <a:p>
            <a:pPr lvl="1"/>
            <a:r>
              <a:rPr lang="de-DE" sz="2000" dirty="0" err="1"/>
              <a:t>p</a:t>
            </a:r>
            <a:r>
              <a:rPr lang="de-DE" sz="2000" dirty="0" err="1" smtClean="0"/>
              <a:t>hase</a:t>
            </a:r>
            <a:r>
              <a:rPr lang="de-DE" sz="2000" dirty="0" smtClean="0"/>
              <a:t> </a:t>
            </a:r>
            <a:r>
              <a:rPr lang="de-DE" sz="2000" dirty="0" err="1" smtClean="0"/>
              <a:t>of</a:t>
            </a:r>
            <a:r>
              <a:rPr lang="de-DE" sz="2000" dirty="0" smtClean="0"/>
              <a:t> </a:t>
            </a:r>
            <a:r>
              <a:rPr lang="de-DE" sz="2000" dirty="0" err="1" smtClean="0"/>
              <a:t>spins</a:t>
            </a:r>
            <a:r>
              <a:rPr lang="de-DE" sz="2000" dirty="0" smtClean="0"/>
              <a:t> </a:t>
            </a:r>
            <a:r>
              <a:rPr lang="de-DE" sz="2000" dirty="0" err="1" smtClean="0"/>
              <a:t>is</a:t>
            </a:r>
            <a:r>
              <a:rPr lang="de-DE" sz="2000" dirty="0" smtClean="0"/>
              <a:t> </a:t>
            </a:r>
            <a:r>
              <a:rPr lang="de-DE" sz="2000" dirty="0" err="1" smtClean="0"/>
              <a:t>aligned</a:t>
            </a:r>
            <a:endParaRPr lang="de-DE" sz="2000" dirty="0" smtClean="0"/>
          </a:p>
          <a:p>
            <a:pPr lvl="1"/>
            <a:r>
              <a:rPr lang="de-DE" sz="2000" dirty="0" err="1"/>
              <a:t>o</a:t>
            </a:r>
            <a:r>
              <a:rPr lang="de-DE" sz="2000" dirty="0" err="1" smtClean="0"/>
              <a:t>verall</a:t>
            </a:r>
            <a:r>
              <a:rPr lang="de-DE" sz="2000" dirty="0" smtClean="0"/>
              <a:t> </a:t>
            </a:r>
            <a:r>
              <a:rPr lang="de-DE" sz="2000" dirty="0" err="1" smtClean="0"/>
              <a:t>magnetization</a:t>
            </a:r>
            <a:r>
              <a:rPr lang="de-DE" sz="2000" dirty="0" smtClean="0"/>
              <a:t> </a:t>
            </a:r>
            <a:r>
              <a:rPr lang="de-DE" sz="2000" dirty="0" err="1" smtClean="0"/>
              <a:t>vector</a:t>
            </a:r>
            <a:r>
              <a:rPr lang="de-DE" sz="2000" dirty="0" smtClean="0"/>
              <a:t> </a:t>
            </a:r>
            <a:r>
              <a:rPr lang="de-DE" sz="2000" dirty="0" smtClean="0"/>
              <a:t> </a:t>
            </a:r>
            <a:r>
              <a:rPr lang="de-DE" sz="2000" dirty="0" err="1" smtClean="0"/>
              <a:t>transferred</a:t>
            </a:r>
            <a:r>
              <a:rPr lang="de-DE" sz="2000" dirty="0"/>
              <a:t> </a:t>
            </a:r>
            <a:r>
              <a:rPr lang="de-DE" sz="2000" dirty="0" err="1" smtClean="0"/>
              <a:t>to</a:t>
            </a:r>
            <a:r>
              <a:rPr lang="de-DE" sz="2000" dirty="0" smtClean="0"/>
              <a:t> </a:t>
            </a:r>
            <a:r>
              <a:rPr lang="de-DE" sz="2000" dirty="0" smtClean="0"/>
              <a:t>XY plane</a:t>
            </a:r>
          </a:p>
          <a:p>
            <a:pPr marL="365760" lvl="1" indent="0">
              <a:buNone/>
            </a:pPr>
            <a:endParaRPr lang="de-DE" dirty="0" smtClean="0">
              <a:sym typeface="Wingdings" pitchFamily="2" charset="2"/>
            </a:endParaRPr>
          </a:p>
          <a:p>
            <a:pPr marL="434340" indent="-342900"/>
            <a:r>
              <a:rPr lang="de-DE" sz="2400" dirty="0" smtClean="0">
                <a:sym typeface="Wingdings" pitchFamily="2" charset="2"/>
              </a:rPr>
              <a:t>2 </a:t>
            </a:r>
            <a:r>
              <a:rPr lang="de-DE" sz="2400" dirty="0" err="1" smtClean="0">
                <a:sym typeface="Wingdings" pitchFamily="2" charset="2"/>
              </a:rPr>
              <a:t>forms</a:t>
            </a:r>
            <a:r>
              <a:rPr lang="de-DE" sz="2400" dirty="0" smtClean="0">
                <a:sym typeface="Wingdings" pitchFamily="2" charset="2"/>
              </a:rPr>
              <a:t> </a:t>
            </a:r>
            <a:r>
              <a:rPr lang="de-DE" sz="2400" dirty="0" err="1" smtClean="0">
                <a:sym typeface="Wingdings" pitchFamily="2" charset="2"/>
              </a:rPr>
              <a:t>of</a:t>
            </a:r>
            <a:r>
              <a:rPr lang="de-DE" sz="2400" dirty="0" smtClean="0">
                <a:sym typeface="Wingdings" pitchFamily="2" charset="2"/>
              </a:rPr>
              <a:t> </a:t>
            </a:r>
            <a:r>
              <a:rPr lang="de-DE" sz="2400" dirty="0" err="1" smtClean="0">
                <a:sym typeface="Wingdings" pitchFamily="2" charset="2"/>
              </a:rPr>
              <a:t>relaxation</a:t>
            </a:r>
            <a:endParaRPr lang="de-DE" sz="2400" dirty="0" smtClean="0">
              <a:sym typeface="Wingdings" pitchFamily="2" charset="2"/>
            </a:endParaRPr>
          </a:p>
          <a:p>
            <a:pPr marL="708660" lvl="1" indent="-342900"/>
            <a:r>
              <a:rPr lang="de-DE" sz="2000" dirty="0" smtClean="0">
                <a:sym typeface="Wingdings" pitchFamily="2" charset="2"/>
              </a:rPr>
              <a:t>T2: </a:t>
            </a:r>
            <a:r>
              <a:rPr lang="de-DE" sz="2000" dirty="0" err="1" smtClean="0">
                <a:sym typeface="Wingdings" pitchFamily="2" charset="2"/>
              </a:rPr>
              <a:t>dephasing</a:t>
            </a:r>
            <a:r>
              <a:rPr lang="de-DE" sz="2000" dirty="0" smtClean="0">
                <a:sym typeface="Wingdings" pitchFamily="2" charset="2"/>
              </a:rPr>
              <a:t> </a:t>
            </a:r>
            <a:r>
              <a:rPr lang="de-DE" sz="2000" dirty="0" err="1" smtClean="0">
                <a:sym typeface="Wingdings" pitchFamily="2" charset="2"/>
              </a:rPr>
              <a:t>of</a:t>
            </a:r>
            <a:r>
              <a:rPr lang="de-DE" sz="2000" dirty="0" smtClean="0">
                <a:sym typeface="Wingdings" pitchFamily="2" charset="2"/>
              </a:rPr>
              <a:t> </a:t>
            </a:r>
            <a:r>
              <a:rPr lang="de-DE" sz="2000" dirty="0" err="1" smtClean="0">
                <a:sym typeface="Wingdings" pitchFamily="2" charset="2"/>
              </a:rPr>
              <a:t>spins</a:t>
            </a:r>
            <a:r>
              <a:rPr lang="de-DE" sz="2000" dirty="0" smtClean="0">
                <a:sym typeface="Wingdings" pitchFamily="2" charset="2"/>
              </a:rPr>
              <a:t>, fast, </a:t>
            </a:r>
            <a:r>
              <a:rPr lang="de-DE" sz="2000" dirty="0" err="1" smtClean="0">
                <a:sym typeface="Wingdings" pitchFamily="2" charset="2"/>
              </a:rPr>
              <a:t>magnetization</a:t>
            </a:r>
            <a:r>
              <a:rPr lang="de-DE" sz="2000" dirty="0" smtClean="0">
                <a:sym typeface="Wingdings" pitchFamily="2" charset="2"/>
              </a:rPr>
              <a:t> </a:t>
            </a:r>
            <a:r>
              <a:rPr lang="de-DE" sz="2000" dirty="0" err="1" smtClean="0">
                <a:sym typeface="Wingdings" pitchFamily="2" charset="2"/>
              </a:rPr>
              <a:t>vector</a:t>
            </a:r>
            <a:r>
              <a:rPr lang="de-DE" sz="2000" dirty="0" smtClean="0">
                <a:sym typeface="Wingdings" pitchFamily="2" charset="2"/>
              </a:rPr>
              <a:t> </a:t>
            </a:r>
            <a:r>
              <a:rPr lang="de-DE" sz="2000" dirty="0" err="1" smtClean="0">
                <a:sym typeface="Wingdings" pitchFamily="2" charset="2"/>
              </a:rPr>
              <a:t>is</a:t>
            </a:r>
            <a:r>
              <a:rPr lang="de-DE" sz="2000" dirty="0" smtClean="0">
                <a:sym typeface="Wingdings" pitchFamily="2" charset="2"/>
              </a:rPr>
              <a:t> </a:t>
            </a:r>
            <a:r>
              <a:rPr lang="de-DE" sz="2000" dirty="0" err="1" smtClean="0">
                <a:sym typeface="Wingdings" pitchFamily="2" charset="2"/>
              </a:rPr>
              <a:t>reduced</a:t>
            </a:r>
            <a:endParaRPr lang="de-DE" sz="2000" dirty="0" smtClean="0">
              <a:sym typeface="Wingdings" pitchFamily="2" charset="2"/>
            </a:endParaRPr>
          </a:p>
          <a:p>
            <a:pPr marL="708660" lvl="1" indent="-342900"/>
            <a:r>
              <a:rPr lang="de-DE" sz="2000" dirty="0" smtClean="0">
                <a:sym typeface="Wingdings" pitchFamily="2" charset="2"/>
              </a:rPr>
              <a:t>T1: </a:t>
            </a:r>
            <a:r>
              <a:rPr lang="de-DE" sz="2000" dirty="0" err="1" smtClean="0">
                <a:sym typeface="Wingdings" pitchFamily="2" charset="2"/>
              </a:rPr>
              <a:t>return</a:t>
            </a:r>
            <a:r>
              <a:rPr lang="de-DE" sz="2000" dirty="0" smtClean="0">
                <a:sym typeface="Wingdings" pitchFamily="2" charset="2"/>
              </a:rPr>
              <a:t> </a:t>
            </a:r>
            <a:r>
              <a:rPr lang="de-DE" sz="2000" dirty="0" err="1" smtClean="0">
                <a:sym typeface="Wingdings" pitchFamily="2" charset="2"/>
              </a:rPr>
              <a:t>to</a:t>
            </a:r>
            <a:r>
              <a:rPr lang="de-DE" sz="2000" dirty="0" smtClean="0">
                <a:sym typeface="Wingdings" pitchFamily="2" charset="2"/>
              </a:rPr>
              <a:t> </a:t>
            </a:r>
            <a:r>
              <a:rPr lang="de-DE" sz="2000" dirty="0" err="1" smtClean="0">
                <a:sym typeface="Wingdings" pitchFamily="2" charset="2"/>
              </a:rPr>
              <a:t>equilibrium</a:t>
            </a:r>
            <a:r>
              <a:rPr lang="de-DE" sz="2000" dirty="0" smtClean="0">
                <a:sym typeface="Wingdings" pitchFamily="2" charset="2"/>
              </a:rPr>
              <a:t> </a:t>
            </a:r>
            <a:r>
              <a:rPr lang="de-DE" sz="2000" dirty="0" err="1" smtClean="0">
                <a:sym typeface="Wingdings" pitchFamily="2" charset="2"/>
              </a:rPr>
              <a:t>of</a:t>
            </a:r>
            <a:r>
              <a:rPr lang="de-DE" sz="2000" dirty="0" smtClean="0">
                <a:sym typeface="Wingdings" pitchFamily="2" charset="2"/>
              </a:rPr>
              <a:t> </a:t>
            </a:r>
            <a:r>
              <a:rPr lang="de-DE" sz="2000" dirty="0" err="1" smtClean="0">
                <a:sym typeface="Wingdings" pitchFamily="2" charset="2"/>
              </a:rPr>
              <a:t>spin</a:t>
            </a:r>
            <a:r>
              <a:rPr lang="de-DE" sz="2000" dirty="0" smtClean="0">
                <a:sym typeface="Wingdings" pitchFamily="2" charset="2"/>
              </a:rPr>
              <a:t> </a:t>
            </a:r>
            <a:r>
              <a:rPr lang="de-DE" sz="2000" dirty="0" err="1" smtClean="0">
                <a:sym typeface="Wingdings" pitchFamily="2" charset="2"/>
              </a:rPr>
              <a:t>states</a:t>
            </a:r>
            <a:r>
              <a:rPr lang="de-DE" sz="2000" dirty="0" smtClean="0">
                <a:sym typeface="Wingdings" pitchFamily="2" charset="2"/>
              </a:rPr>
              <a:t>, </a:t>
            </a:r>
            <a:r>
              <a:rPr lang="de-DE" sz="2000" dirty="0" err="1" smtClean="0">
                <a:sym typeface="Wingdings" pitchFamily="2" charset="2"/>
              </a:rPr>
              <a:t>slow</a:t>
            </a:r>
            <a:r>
              <a:rPr lang="de-DE" sz="2000" dirty="0" smtClean="0">
                <a:sym typeface="Wingdings" pitchFamily="2" charset="2"/>
              </a:rPr>
              <a:t>, </a:t>
            </a:r>
            <a:r>
              <a:rPr lang="de-DE" sz="2000" dirty="0" err="1" smtClean="0">
                <a:sym typeface="Wingdings" pitchFamily="2" charset="2"/>
              </a:rPr>
              <a:t>magnetization</a:t>
            </a:r>
            <a:r>
              <a:rPr lang="de-DE" sz="2000" dirty="0" smtClean="0">
                <a:sym typeface="Wingdings" pitchFamily="2" charset="2"/>
              </a:rPr>
              <a:t> </a:t>
            </a:r>
            <a:r>
              <a:rPr lang="de-DE" sz="2000" dirty="0" err="1" smtClean="0">
                <a:sym typeface="Wingdings" pitchFamily="2" charset="2"/>
              </a:rPr>
              <a:t>vector</a:t>
            </a:r>
            <a:r>
              <a:rPr lang="de-DE" sz="2000" dirty="0" smtClean="0">
                <a:sym typeface="Wingdings" pitchFamily="2" charset="2"/>
              </a:rPr>
              <a:t> </a:t>
            </a:r>
            <a:r>
              <a:rPr lang="de-DE" sz="2000" dirty="0" err="1" smtClean="0">
                <a:sym typeface="Wingdings" pitchFamily="2" charset="2"/>
              </a:rPr>
              <a:t>is</a:t>
            </a:r>
            <a:r>
              <a:rPr lang="de-DE" sz="2000" dirty="0" smtClean="0">
                <a:sym typeface="Wingdings" pitchFamily="2" charset="2"/>
              </a:rPr>
              <a:t> </a:t>
            </a:r>
            <a:r>
              <a:rPr lang="de-DE" sz="2000" dirty="0" err="1" smtClean="0">
                <a:sym typeface="Wingdings" pitchFamily="2" charset="2"/>
              </a:rPr>
              <a:t>restored</a:t>
            </a:r>
            <a:endParaRPr lang="de-DE" sz="2000" dirty="0" smtClean="0">
              <a:sym typeface="Wingdings" pitchFamily="2" charset="2"/>
            </a:endParaRPr>
          </a:p>
          <a:p>
            <a:pPr marL="91440" indent="0">
              <a:buNone/>
            </a:pPr>
            <a:endParaRPr lang="de-DE" dirty="0" smtClean="0">
              <a:sym typeface="Wingdings" pitchFamily="2" charset="2"/>
            </a:endParaRPr>
          </a:p>
        </p:txBody>
      </p:sp>
      <p:sp>
        <p:nvSpPr>
          <p:cNvPr id="2" name="Title 1"/>
          <p:cNvSpPr>
            <a:spLocks noGrp="1"/>
          </p:cNvSpPr>
          <p:nvPr>
            <p:ph type="title"/>
          </p:nvPr>
        </p:nvSpPr>
        <p:spPr/>
        <p:txBody>
          <a:bodyPr/>
          <a:lstStyle/>
          <a:p>
            <a:r>
              <a:rPr lang="de-DE" dirty="0" err="1" smtClean="0"/>
              <a:t>Magnetic</a:t>
            </a:r>
            <a:r>
              <a:rPr lang="de-DE" dirty="0" smtClean="0"/>
              <a:t> </a:t>
            </a:r>
            <a:r>
              <a:rPr lang="de-DE" dirty="0" err="1" smtClean="0"/>
              <a:t>Resonance</a:t>
            </a:r>
            <a:r>
              <a:rPr lang="de-DE" dirty="0" smtClean="0"/>
              <a:t> Imaging (MRI)</a:t>
            </a:r>
            <a:endParaRPr lang="en-US" dirty="0"/>
          </a:p>
        </p:txBody>
      </p:sp>
      <p:graphicFrame>
        <p:nvGraphicFramePr>
          <p:cNvPr id="6" name="Diagram 5"/>
          <p:cNvGraphicFramePr/>
          <p:nvPr>
            <p:extLst>
              <p:ext uri="{D42A27DB-BD31-4B8C-83A1-F6EECF244321}">
                <p14:modId xmlns:p14="http://schemas.microsoft.com/office/powerpoint/2010/main" val="3621258831"/>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r="40164"/>
          <a:stretch/>
        </p:blipFill>
        <p:spPr bwMode="auto">
          <a:xfrm>
            <a:off x="5426217" y="2050058"/>
            <a:ext cx="1679736" cy="137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10">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rcRect l="60510" t="10608" b="24169"/>
          <a:stretch/>
        </p:blipFill>
        <p:spPr bwMode="auto">
          <a:xfrm>
            <a:off x="7105952" y="2015153"/>
            <a:ext cx="1742715" cy="141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50000" b="26700"/>
          <a:stretch/>
        </p:blipFill>
        <p:spPr bwMode="auto">
          <a:xfrm>
            <a:off x="7006600" y="3420206"/>
            <a:ext cx="1846591" cy="17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l="50000" b="25538"/>
          <a:stretch/>
        </p:blipFill>
        <p:spPr bwMode="auto">
          <a:xfrm>
            <a:off x="7006600" y="5157192"/>
            <a:ext cx="1846591" cy="173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7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348879"/>
            <a:ext cx="8352928" cy="4248473"/>
          </a:xfrm>
        </p:spPr>
        <p:txBody>
          <a:bodyPr>
            <a:normAutofit/>
          </a:bodyPr>
          <a:lstStyle/>
          <a:p>
            <a:r>
              <a:rPr lang="de-DE" dirty="0" smtClean="0">
                <a:sym typeface="Wingdings" pitchFamily="2" charset="2"/>
              </a:rPr>
              <a:t>Different </a:t>
            </a:r>
            <a:r>
              <a:rPr lang="de-DE" dirty="0" err="1" smtClean="0">
                <a:sym typeface="Wingdings" pitchFamily="2" charset="2"/>
              </a:rPr>
              <a:t>tissues</a:t>
            </a:r>
            <a:r>
              <a:rPr lang="de-DE" dirty="0" smtClean="0">
                <a:sym typeface="Wingdings" pitchFamily="2" charset="2"/>
              </a:rPr>
              <a:t> </a:t>
            </a:r>
            <a:r>
              <a:rPr lang="de-DE" dirty="0" err="1" smtClean="0">
                <a:sym typeface="Wingdings" pitchFamily="2" charset="2"/>
              </a:rPr>
              <a:t>have</a:t>
            </a:r>
            <a:r>
              <a:rPr lang="de-DE" dirty="0" smtClean="0">
                <a:sym typeface="Wingdings" pitchFamily="2" charset="2"/>
              </a:rPr>
              <a:t> different T1 </a:t>
            </a:r>
            <a:r>
              <a:rPr lang="de-DE" dirty="0" err="1" smtClean="0">
                <a:sym typeface="Wingdings" pitchFamily="2" charset="2"/>
              </a:rPr>
              <a:t>and</a:t>
            </a:r>
            <a:r>
              <a:rPr lang="de-DE" dirty="0" smtClean="0">
                <a:sym typeface="Wingdings" pitchFamily="2" charset="2"/>
              </a:rPr>
              <a:t> T2 </a:t>
            </a:r>
            <a:r>
              <a:rPr lang="de-DE" dirty="0" err="1" smtClean="0">
                <a:sym typeface="Wingdings" pitchFamily="2" charset="2"/>
              </a:rPr>
              <a:t>relaxation</a:t>
            </a:r>
            <a:r>
              <a:rPr lang="de-DE" dirty="0" smtClean="0">
                <a:sym typeface="Wingdings" pitchFamily="2" charset="2"/>
              </a:rPr>
              <a:t> </a:t>
            </a:r>
            <a:r>
              <a:rPr lang="de-DE" dirty="0" err="1" smtClean="0">
                <a:sym typeface="Wingdings" pitchFamily="2" charset="2"/>
              </a:rPr>
              <a:t>rates</a:t>
            </a:r>
            <a:endParaRPr lang="de-DE" dirty="0" smtClean="0">
              <a:sym typeface="Wingdings" pitchFamily="2" charset="2"/>
            </a:endParaRPr>
          </a:p>
          <a:p>
            <a:pPr lvl="1"/>
            <a:r>
              <a:rPr lang="de-DE" dirty="0" smtClean="0">
                <a:sym typeface="Wingdings" pitchFamily="2" charset="2"/>
              </a:rPr>
              <a:t>Different </a:t>
            </a:r>
            <a:r>
              <a:rPr lang="de-DE" dirty="0" err="1" smtClean="0">
                <a:sym typeface="Wingdings" pitchFamily="2" charset="2"/>
              </a:rPr>
              <a:t>signal</a:t>
            </a:r>
            <a:r>
              <a:rPr lang="de-DE" dirty="0" smtClean="0">
                <a:sym typeface="Wingdings" pitchFamily="2" charset="2"/>
              </a:rPr>
              <a:t> </a:t>
            </a:r>
            <a:r>
              <a:rPr lang="de-DE" dirty="0" err="1" smtClean="0">
                <a:sym typeface="Wingdings" pitchFamily="2" charset="2"/>
              </a:rPr>
              <a:t>intensity</a:t>
            </a:r>
            <a:r>
              <a:rPr lang="de-DE" dirty="0" smtClean="0">
                <a:sym typeface="Wingdings" pitchFamily="2" charset="2"/>
              </a:rPr>
              <a:t> </a:t>
            </a:r>
            <a:r>
              <a:rPr lang="de-DE" dirty="0" err="1" smtClean="0">
                <a:sym typeface="Wingdings" pitchFamily="2" charset="2"/>
              </a:rPr>
              <a:t>at</a:t>
            </a:r>
            <a:r>
              <a:rPr lang="de-DE" dirty="0" smtClean="0">
                <a:sym typeface="Wingdings" pitchFamily="2" charset="2"/>
              </a:rPr>
              <a:t> a </a:t>
            </a:r>
            <a:r>
              <a:rPr lang="de-DE" dirty="0" err="1" smtClean="0">
                <a:sym typeface="Wingdings" pitchFamily="2" charset="2"/>
              </a:rPr>
              <a:t>given</a:t>
            </a:r>
            <a:r>
              <a:rPr lang="de-DE" dirty="0" smtClean="0">
                <a:sym typeface="Wingdings" pitchFamily="2" charset="2"/>
              </a:rPr>
              <a:t> time </a:t>
            </a:r>
            <a:r>
              <a:rPr lang="de-DE" dirty="0" err="1" smtClean="0">
                <a:sym typeface="Wingdings" pitchFamily="2" charset="2"/>
              </a:rPr>
              <a:t>period</a:t>
            </a:r>
            <a:r>
              <a:rPr lang="de-DE" dirty="0" smtClean="0">
                <a:sym typeface="Wingdings" pitchFamily="2" charset="2"/>
              </a:rPr>
              <a:t> after </a:t>
            </a:r>
            <a:r>
              <a:rPr lang="de-DE" dirty="0" err="1" smtClean="0">
                <a:sym typeface="Wingdings" pitchFamily="2" charset="2"/>
              </a:rPr>
              <a:t>radiofrequency</a:t>
            </a:r>
            <a:r>
              <a:rPr lang="de-DE" dirty="0" smtClean="0">
                <a:sym typeface="Wingdings" pitchFamily="2" charset="2"/>
              </a:rPr>
              <a:t> pulse</a:t>
            </a:r>
          </a:p>
          <a:p>
            <a:pPr lvl="1"/>
            <a:r>
              <a:rPr lang="de-DE" dirty="0" err="1" smtClean="0">
                <a:sym typeface="Wingdings" pitchFamily="2" charset="2"/>
              </a:rPr>
              <a:t>Visualized</a:t>
            </a:r>
            <a:r>
              <a:rPr lang="de-DE" dirty="0" smtClean="0">
                <a:sym typeface="Wingdings" pitchFamily="2" charset="2"/>
              </a:rPr>
              <a:t> </a:t>
            </a:r>
            <a:r>
              <a:rPr lang="de-DE" dirty="0" err="1" smtClean="0">
                <a:sym typeface="Wingdings" pitchFamily="2" charset="2"/>
              </a:rPr>
              <a:t>as</a:t>
            </a:r>
            <a:r>
              <a:rPr lang="de-DE" dirty="0" smtClean="0">
                <a:sym typeface="Wingdings" pitchFamily="2" charset="2"/>
              </a:rPr>
              <a:t> a </a:t>
            </a:r>
            <a:r>
              <a:rPr lang="de-DE" dirty="0" err="1" smtClean="0">
                <a:sym typeface="Wingdings" pitchFamily="2" charset="2"/>
              </a:rPr>
              <a:t>gray</a:t>
            </a:r>
            <a:r>
              <a:rPr lang="de-DE" dirty="0" smtClean="0">
                <a:sym typeface="Wingdings" pitchFamily="2" charset="2"/>
              </a:rPr>
              <a:t> </a:t>
            </a:r>
            <a:r>
              <a:rPr lang="de-DE" dirty="0" err="1" smtClean="0">
                <a:sym typeface="Wingdings" pitchFamily="2" charset="2"/>
              </a:rPr>
              <a:t>scale</a:t>
            </a:r>
            <a:r>
              <a:rPr lang="de-DE" dirty="0" smtClean="0">
                <a:sym typeface="Wingdings" pitchFamily="2" charset="2"/>
              </a:rPr>
              <a:t> </a:t>
            </a:r>
            <a:r>
              <a:rPr lang="de-DE" dirty="0" err="1" smtClean="0">
                <a:sym typeface="Wingdings" pitchFamily="2" charset="2"/>
              </a:rPr>
              <a:t>applied</a:t>
            </a:r>
            <a:r>
              <a:rPr lang="de-DE" dirty="0" smtClean="0">
                <a:sym typeface="Wingdings" pitchFamily="2" charset="2"/>
              </a:rPr>
              <a:t> </a:t>
            </a:r>
            <a:r>
              <a:rPr lang="de-DE" dirty="0" err="1" smtClean="0">
                <a:sym typeface="Wingdings" pitchFamily="2" charset="2"/>
              </a:rPr>
              <a:t>to</a:t>
            </a:r>
            <a:r>
              <a:rPr lang="de-DE" dirty="0" smtClean="0">
                <a:sym typeface="Wingdings" pitchFamily="2" charset="2"/>
              </a:rPr>
              <a:t> </a:t>
            </a:r>
            <a:r>
              <a:rPr lang="de-DE" dirty="0" err="1" smtClean="0">
                <a:sym typeface="Wingdings" pitchFamily="2" charset="2"/>
              </a:rPr>
              <a:t>image</a:t>
            </a:r>
            <a:endParaRPr lang="de-DE" dirty="0" smtClean="0">
              <a:sym typeface="Wingdings" pitchFamily="2" charset="2"/>
            </a:endParaRPr>
          </a:p>
          <a:p>
            <a:pPr lvl="1"/>
            <a:r>
              <a:rPr lang="de-DE" dirty="0" err="1" smtClean="0">
                <a:sym typeface="Wingdings" pitchFamily="2" charset="2"/>
              </a:rPr>
              <a:t>Variatian</a:t>
            </a:r>
            <a:r>
              <a:rPr lang="de-DE" dirty="0" smtClean="0">
                <a:sym typeface="Wingdings" pitchFamily="2" charset="2"/>
              </a:rPr>
              <a:t> </a:t>
            </a:r>
            <a:r>
              <a:rPr lang="de-DE" dirty="0" err="1" smtClean="0">
                <a:sym typeface="Wingdings" pitchFamily="2" charset="2"/>
              </a:rPr>
              <a:t>of</a:t>
            </a:r>
            <a:r>
              <a:rPr lang="de-DE" dirty="0" smtClean="0">
                <a:sym typeface="Wingdings" pitchFamily="2" charset="2"/>
              </a:rPr>
              <a:t> pulse </a:t>
            </a:r>
            <a:r>
              <a:rPr lang="de-DE" dirty="0" err="1" smtClean="0">
                <a:sym typeface="Wingdings" pitchFamily="2" charset="2"/>
              </a:rPr>
              <a:t>parameters</a:t>
            </a:r>
            <a:r>
              <a:rPr lang="de-DE" dirty="0" smtClean="0">
                <a:sym typeface="Wingdings" pitchFamily="2" charset="2"/>
              </a:rPr>
              <a:t> </a:t>
            </a:r>
            <a:r>
              <a:rPr lang="de-DE" dirty="0" err="1" smtClean="0">
                <a:sym typeface="Wingdings" pitchFamily="2" charset="2"/>
              </a:rPr>
              <a:t>of</a:t>
            </a:r>
            <a:r>
              <a:rPr lang="de-DE" dirty="0" smtClean="0">
                <a:sym typeface="Wingdings" pitchFamily="2" charset="2"/>
              </a:rPr>
              <a:t> MRI </a:t>
            </a:r>
            <a:r>
              <a:rPr lang="de-DE" dirty="0" err="1" smtClean="0">
                <a:sym typeface="Wingdings" pitchFamily="2" charset="2"/>
              </a:rPr>
              <a:t>scanner</a:t>
            </a:r>
            <a:r>
              <a:rPr lang="de-DE" dirty="0" smtClean="0">
                <a:sym typeface="Wingdings" pitchFamily="2" charset="2"/>
              </a:rPr>
              <a:t>: </a:t>
            </a:r>
            <a:r>
              <a:rPr lang="de-DE" dirty="0" err="1" smtClean="0">
                <a:sym typeface="Wingdings" pitchFamily="2" charset="2"/>
              </a:rPr>
              <a:t>weighting</a:t>
            </a:r>
            <a:r>
              <a:rPr lang="de-DE" dirty="0" smtClean="0">
                <a:sym typeface="Wingdings" pitchFamily="2" charset="2"/>
              </a:rPr>
              <a:t> </a:t>
            </a:r>
            <a:r>
              <a:rPr lang="de-DE" dirty="0" err="1" smtClean="0">
                <a:sym typeface="Wingdings" pitchFamily="2" charset="2"/>
              </a:rPr>
              <a:t>of</a:t>
            </a:r>
            <a:r>
              <a:rPr lang="de-DE" dirty="0" smtClean="0">
                <a:sym typeface="Wingdings" pitchFamily="2" charset="2"/>
              </a:rPr>
              <a:t> </a:t>
            </a:r>
            <a:r>
              <a:rPr lang="de-DE" dirty="0" err="1" smtClean="0">
                <a:sym typeface="Wingdings" pitchFamily="2" charset="2"/>
              </a:rPr>
              <a:t>image</a:t>
            </a:r>
            <a:r>
              <a:rPr lang="de-DE" dirty="0" smtClean="0">
                <a:sym typeface="Wingdings" pitchFamily="2" charset="2"/>
              </a:rPr>
              <a:t> </a:t>
            </a:r>
            <a:r>
              <a:rPr lang="de-DE" dirty="0" err="1" smtClean="0">
                <a:sym typeface="Wingdings" pitchFamily="2" charset="2"/>
              </a:rPr>
              <a:t>towards</a:t>
            </a:r>
            <a:r>
              <a:rPr lang="de-DE" dirty="0" smtClean="0">
                <a:sym typeface="Wingdings" pitchFamily="2" charset="2"/>
              </a:rPr>
              <a:t> T1 </a:t>
            </a:r>
            <a:r>
              <a:rPr lang="de-DE" dirty="0" err="1" smtClean="0">
                <a:sym typeface="Wingdings" pitchFamily="2" charset="2"/>
              </a:rPr>
              <a:t>or</a:t>
            </a:r>
            <a:r>
              <a:rPr lang="de-DE" dirty="0" smtClean="0">
                <a:sym typeface="Wingdings" pitchFamily="2" charset="2"/>
              </a:rPr>
              <a:t> T2 </a:t>
            </a:r>
            <a:r>
              <a:rPr lang="de-DE" dirty="0" err="1" smtClean="0">
                <a:sym typeface="Wingdings" pitchFamily="2" charset="2"/>
              </a:rPr>
              <a:t>relaxation</a:t>
            </a:r>
            <a:r>
              <a:rPr lang="de-DE" dirty="0" smtClean="0">
                <a:sym typeface="Wingdings" pitchFamily="2" charset="2"/>
              </a:rPr>
              <a:t> </a:t>
            </a:r>
            <a:r>
              <a:rPr lang="de-DE" dirty="0" err="1" smtClean="0">
                <a:sym typeface="Wingdings" pitchFamily="2" charset="2"/>
              </a:rPr>
              <a:t>image</a:t>
            </a:r>
            <a:r>
              <a:rPr lang="de-DE" dirty="0" smtClean="0">
                <a:sym typeface="Wingdings" pitchFamily="2" charset="2"/>
              </a:rPr>
              <a:t> different </a:t>
            </a:r>
            <a:r>
              <a:rPr lang="de-DE" dirty="0" err="1" smtClean="0">
                <a:sym typeface="Wingdings" pitchFamily="2" charset="2"/>
              </a:rPr>
              <a:t>types</a:t>
            </a:r>
            <a:r>
              <a:rPr lang="de-DE" dirty="0" smtClean="0">
                <a:sym typeface="Wingdings" pitchFamily="2" charset="2"/>
              </a:rPr>
              <a:t> </a:t>
            </a:r>
            <a:r>
              <a:rPr lang="de-DE" dirty="0" err="1" smtClean="0">
                <a:sym typeface="Wingdings" pitchFamily="2" charset="2"/>
              </a:rPr>
              <a:t>of</a:t>
            </a:r>
            <a:r>
              <a:rPr lang="de-DE" dirty="0" smtClean="0">
                <a:sym typeface="Wingdings" pitchFamily="2" charset="2"/>
              </a:rPr>
              <a:t> </a:t>
            </a:r>
            <a:r>
              <a:rPr lang="de-DE" dirty="0" err="1" smtClean="0">
                <a:sym typeface="Wingdings" pitchFamily="2" charset="2"/>
              </a:rPr>
              <a:t>tissue</a:t>
            </a:r>
            <a:endParaRPr lang="de-DE" dirty="0" smtClean="0">
              <a:sym typeface="Wingdings" pitchFamily="2" charset="2"/>
            </a:endParaRPr>
          </a:p>
        </p:txBody>
      </p:sp>
      <p:sp>
        <p:nvSpPr>
          <p:cNvPr id="2" name="Title 1"/>
          <p:cNvSpPr>
            <a:spLocks noGrp="1"/>
          </p:cNvSpPr>
          <p:nvPr>
            <p:ph type="title"/>
          </p:nvPr>
        </p:nvSpPr>
        <p:spPr/>
        <p:txBody>
          <a:bodyPr/>
          <a:lstStyle/>
          <a:p>
            <a:r>
              <a:rPr lang="de-DE" dirty="0" err="1" smtClean="0"/>
              <a:t>Magnetic</a:t>
            </a:r>
            <a:r>
              <a:rPr lang="de-DE" dirty="0" smtClean="0"/>
              <a:t> </a:t>
            </a:r>
            <a:r>
              <a:rPr lang="de-DE" dirty="0" err="1" smtClean="0"/>
              <a:t>Resonance</a:t>
            </a:r>
            <a:r>
              <a:rPr lang="de-DE" dirty="0" smtClean="0"/>
              <a:t> Imaging (MRI)</a:t>
            </a:r>
            <a:endParaRPr lang="en-US" dirty="0"/>
          </a:p>
        </p:txBody>
      </p:sp>
      <p:graphicFrame>
        <p:nvGraphicFramePr>
          <p:cNvPr id="6" name="Diagram 5"/>
          <p:cNvGraphicFramePr/>
          <p:nvPr>
            <p:extLst>
              <p:ext uri="{D42A27DB-BD31-4B8C-83A1-F6EECF244321}">
                <p14:modId xmlns:p14="http://schemas.microsoft.com/office/powerpoint/2010/main" val="1062753788"/>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000" t="27968" r="34831" b="12789"/>
          <a:stretch/>
        </p:blipFill>
        <p:spPr bwMode="auto">
          <a:xfrm>
            <a:off x="2771800" y="4525885"/>
            <a:ext cx="3240360" cy="214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12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564904"/>
            <a:ext cx="8407893" cy="3561574"/>
          </a:xfrm>
        </p:spPr>
        <p:txBody>
          <a:bodyPr>
            <a:normAutofit fontScale="92500" lnSpcReduction="20000"/>
          </a:bodyPr>
          <a:lstStyle/>
          <a:p>
            <a:r>
              <a:rPr lang="de-DE" dirty="0" err="1" smtClean="0"/>
              <a:t>excellent</a:t>
            </a:r>
            <a:r>
              <a:rPr lang="de-DE" dirty="0" smtClean="0"/>
              <a:t> </a:t>
            </a:r>
            <a:r>
              <a:rPr lang="de-DE" dirty="0" err="1" smtClean="0"/>
              <a:t>tissue</a:t>
            </a:r>
            <a:r>
              <a:rPr lang="de-DE" dirty="0" smtClean="0"/>
              <a:t> </a:t>
            </a:r>
            <a:r>
              <a:rPr lang="de-DE" dirty="0" err="1" smtClean="0"/>
              <a:t>contrast</a:t>
            </a:r>
            <a:r>
              <a:rPr lang="de-DE" dirty="0" smtClean="0"/>
              <a:t> </a:t>
            </a:r>
          </a:p>
          <a:p>
            <a:r>
              <a:rPr lang="de-DE" dirty="0" smtClean="0"/>
              <a:t>non-invasive</a:t>
            </a:r>
          </a:p>
          <a:p>
            <a:r>
              <a:rPr lang="de-DE" dirty="0" err="1" smtClean="0"/>
              <a:t>good</a:t>
            </a:r>
            <a:r>
              <a:rPr lang="de-DE" dirty="0" smtClean="0"/>
              <a:t> </a:t>
            </a:r>
            <a:r>
              <a:rPr lang="de-DE" dirty="0" err="1" smtClean="0"/>
              <a:t>spatial</a:t>
            </a:r>
            <a:r>
              <a:rPr lang="de-DE" dirty="0" smtClean="0"/>
              <a:t> </a:t>
            </a:r>
            <a:r>
              <a:rPr lang="de-DE" dirty="0" err="1" smtClean="0"/>
              <a:t>resolution</a:t>
            </a:r>
            <a:endParaRPr lang="de-DE" dirty="0" smtClean="0"/>
          </a:p>
          <a:p>
            <a:r>
              <a:rPr lang="de-DE" dirty="0" err="1" smtClean="0"/>
              <a:t>variety</a:t>
            </a:r>
            <a:r>
              <a:rPr lang="de-DE" dirty="0" smtClean="0"/>
              <a:t> </a:t>
            </a:r>
            <a:r>
              <a:rPr lang="de-DE" dirty="0" err="1" smtClean="0"/>
              <a:t>of</a:t>
            </a:r>
            <a:r>
              <a:rPr lang="de-DE" dirty="0" smtClean="0"/>
              <a:t> </a:t>
            </a:r>
            <a:r>
              <a:rPr lang="de-DE" dirty="0" err="1" smtClean="0"/>
              <a:t>measures</a:t>
            </a:r>
            <a:r>
              <a:rPr lang="de-DE" dirty="0" smtClean="0"/>
              <a:t> (e.g. </a:t>
            </a:r>
            <a:r>
              <a:rPr lang="de-DE" dirty="0" err="1" smtClean="0"/>
              <a:t>diffusion</a:t>
            </a:r>
            <a:r>
              <a:rPr lang="de-DE" dirty="0" smtClean="0"/>
              <a:t> </a:t>
            </a:r>
            <a:r>
              <a:rPr lang="de-DE" dirty="0" err="1" smtClean="0"/>
              <a:t>tensor</a:t>
            </a:r>
            <a:r>
              <a:rPr lang="de-DE" dirty="0" smtClean="0"/>
              <a:t> </a:t>
            </a:r>
            <a:r>
              <a:rPr lang="de-DE" dirty="0" err="1" smtClean="0"/>
              <a:t>imaging</a:t>
            </a:r>
            <a:r>
              <a:rPr lang="de-DE" dirty="0" smtClean="0"/>
              <a:t>)</a:t>
            </a:r>
          </a:p>
          <a:p>
            <a:r>
              <a:rPr lang="de-DE" dirty="0" err="1" smtClean="0"/>
              <a:t>detection</a:t>
            </a:r>
            <a:r>
              <a:rPr lang="de-DE" dirty="0" smtClean="0"/>
              <a:t> </a:t>
            </a:r>
            <a:r>
              <a:rPr lang="de-DE" dirty="0" err="1" smtClean="0"/>
              <a:t>of</a:t>
            </a:r>
            <a:r>
              <a:rPr lang="de-DE" dirty="0" smtClean="0"/>
              <a:t> </a:t>
            </a:r>
            <a:r>
              <a:rPr lang="de-DE" dirty="0" err="1" smtClean="0"/>
              <a:t>atrophy</a:t>
            </a:r>
            <a:r>
              <a:rPr lang="de-DE" dirty="0" smtClean="0"/>
              <a:t> </a:t>
            </a:r>
            <a:r>
              <a:rPr lang="de-DE" dirty="0" err="1" smtClean="0"/>
              <a:t>and</a:t>
            </a:r>
            <a:r>
              <a:rPr lang="de-DE" dirty="0" smtClean="0"/>
              <a:t> </a:t>
            </a:r>
            <a:r>
              <a:rPr lang="de-DE" dirty="0" err="1" smtClean="0"/>
              <a:t>white</a:t>
            </a:r>
            <a:r>
              <a:rPr lang="de-DE" dirty="0" smtClean="0"/>
              <a:t> matter </a:t>
            </a:r>
            <a:r>
              <a:rPr lang="de-DE" dirty="0" err="1" smtClean="0"/>
              <a:t>abnormalities</a:t>
            </a:r>
            <a:endParaRPr lang="de-DE" dirty="0" smtClean="0"/>
          </a:p>
          <a:p>
            <a:endParaRPr lang="de-DE" dirty="0"/>
          </a:p>
          <a:p>
            <a:endParaRPr lang="de-DE" dirty="0" smtClean="0"/>
          </a:p>
          <a:p>
            <a:endParaRPr lang="de-DE" dirty="0"/>
          </a:p>
          <a:p>
            <a:r>
              <a:rPr lang="de-DE" dirty="0" err="1" smtClean="0"/>
              <a:t>does</a:t>
            </a:r>
            <a:r>
              <a:rPr lang="de-DE" dirty="0" smtClean="0"/>
              <a:t> not </a:t>
            </a:r>
            <a:r>
              <a:rPr lang="de-DE" dirty="0" err="1" smtClean="0"/>
              <a:t>detect</a:t>
            </a:r>
            <a:r>
              <a:rPr lang="de-DE" dirty="0" smtClean="0"/>
              <a:t> </a:t>
            </a:r>
            <a:r>
              <a:rPr lang="de-DE" dirty="0" err="1" smtClean="0"/>
              <a:t>bone</a:t>
            </a:r>
            <a:endParaRPr lang="de-DE" dirty="0" smtClean="0"/>
          </a:p>
          <a:p>
            <a:r>
              <a:rPr lang="de-DE" dirty="0" err="1"/>
              <a:t>v</a:t>
            </a:r>
            <a:r>
              <a:rPr lang="de-DE" dirty="0" err="1" smtClean="0"/>
              <a:t>ery</a:t>
            </a:r>
            <a:r>
              <a:rPr lang="de-DE" dirty="0" smtClean="0"/>
              <a:t> expensive</a:t>
            </a:r>
          </a:p>
          <a:p>
            <a:r>
              <a:rPr lang="de-DE" dirty="0" err="1" smtClean="0"/>
              <a:t>static</a:t>
            </a:r>
            <a:r>
              <a:rPr lang="de-DE" dirty="0" smtClean="0"/>
              <a:t> </a:t>
            </a:r>
            <a:r>
              <a:rPr lang="de-DE" dirty="0" err="1" smtClean="0"/>
              <a:t>images</a:t>
            </a:r>
            <a:endParaRPr lang="de-DE" dirty="0" smtClean="0"/>
          </a:p>
          <a:p>
            <a:r>
              <a:rPr lang="de-DE" dirty="0" err="1" smtClean="0"/>
              <a:t>contraindicated</a:t>
            </a:r>
            <a:r>
              <a:rPr lang="de-DE" dirty="0" smtClean="0"/>
              <a:t> </a:t>
            </a:r>
            <a:r>
              <a:rPr lang="de-DE" dirty="0" err="1" smtClean="0"/>
              <a:t>for</a:t>
            </a:r>
            <a:r>
              <a:rPr lang="de-DE" dirty="0" smtClean="0"/>
              <a:t> </a:t>
            </a:r>
            <a:r>
              <a:rPr lang="de-DE" dirty="0" err="1" smtClean="0"/>
              <a:t>pacemakers</a:t>
            </a:r>
            <a:r>
              <a:rPr lang="de-DE" dirty="0" smtClean="0"/>
              <a:t> </a:t>
            </a:r>
            <a:r>
              <a:rPr lang="de-DE" dirty="0" err="1" smtClean="0"/>
              <a:t>and</a:t>
            </a:r>
            <a:r>
              <a:rPr lang="de-DE" dirty="0" smtClean="0"/>
              <a:t> </a:t>
            </a:r>
            <a:r>
              <a:rPr lang="de-DE" dirty="0" err="1" smtClean="0"/>
              <a:t>other</a:t>
            </a:r>
            <a:r>
              <a:rPr lang="de-DE" dirty="0" smtClean="0"/>
              <a:t> </a:t>
            </a:r>
            <a:r>
              <a:rPr lang="de-DE" dirty="0" err="1" smtClean="0"/>
              <a:t>metal</a:t>
            </a:r>
            <a:r>
              <a:rPr lang="de-DE" dirty="0" smtClean="0"/>
              <a:t> </a:t>
            </a:r>
            <a:r>
              <a:rPr lang="de-DE" dirty="0" err="1" smtClean="0"/>
              <a:t>implants</a:t>
            </a:r>
            <a:endParaRPr lang="de-DE" dirty="0" smtClean="0"/>
          </a:p>
          <a:p>
            <a:endParaRPr lang="de-DE" dirty="0"/>
          </a:p>
          <a:p>
            <a:endParaRPr lang="de-DE" dirty="0" smtClean="0"/>
          </a:p>
          <a:p>
            <a:endParaRPr lang="de-DE" dirty="0"/>
          </a:p>
          <a:p>
            <a:endParaRPr lang="en-US" dirty="0"/>
          </a:p>
        </p:txBody>
      </p:sp>
      <p:sp>
        <p:nvSpPr>
          <p:cNvPr id="4" name="Title 1"/>
          <p:cNvSpPr txBox="1">
            <a:spLocks/>
          </p:cNvSpPr>
          <p:nvPr/>
        </p:nvSpPr>
        <p:spPr>
          <a:xfrm>
            <a:off x="323528" y="332656"/>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de-DE" dirty="0" err="1" smtClean="0"/>
              <a:t>Magnetic</a:t>
            </a:r>
            <a:r>
              <a:rPr lang="de-DE" dirty="0" smtClean="0"/>
              <a:t> </a:t>
            </a:r>
            <a:r>
              <a:rPr lang="de-DE" dirty="0" err="1" smtClean="0"/>
              <a:t>Resonance</a:t>
            </a:r>
            <a:r>
              <a:rPr lang="de-DE" dirty="0" smtClean="0"/>
              <a:t> Imaging (MRI)</a:t>
            </a:r>
            <a:endParaRPr lang="en-US" dirty="0"/>
          </a:p>
        </p:txBody>
      </p:sp>
      <p:graphicFrame>
        <p:nvGraphicFramePr>
          <p:cNvPr id="9" name="Diagram 8"/>
          <p:cNvGraphicFramePr/>
          <p:nvPr>
            <p:extLst>
              <p:ext uri="{D42A27DB-BD31-4B8C-83A1-F6EECF244321}">
                <p14:modId xmlns:p14="http://schemas.microsoft.com/office/powerpoint/2010/main" val="1731095348"/>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36867">
            <a:off x="7154663" y="3756942"/>
            <a:ext cx="1881758" cy="1817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7484" b="98507" l="34795" r="100000"/>
                    </a14:imgEffect>
                    <a14:imgEffect>
                      <a14:saturation sat="0"/>
                    </a14:imgEffect>
                  </a14:imgLayer>
                </a14:imgProps>
              </a:ext>
              <a:ext uri="{28A0092B-C50C-407E-A947-70E740481C1C}">
                <a14:useLocalDpi xmlns:a14="http://schemas.microsoft.com/office/drawing/2010/main" val="0"/>
              </a:ext>
            </a:extLst>
          </a:blip>
          <a:srcRect l="34287" t="16572" r="19074" b="2083"/>
          <a:stretch/>
        </p:blipFill>
        <p:spPr bwMode="auto">
          <a:xfrm flipH="1">
            <a:off x="-24226" y="2284051"/>
            <a:ext cx="563778" cy="12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7484" b="98507" l="34795" r="100000"/>
                    </a14:imgEffect>
                    <a14:imgEffect>
                      <a14:saturation sat="0"/>
                    </a14:imgEffect>
                  </a14:imgLayer>
                </a14:imgProps>
              </a:ext>
              <a:ext uri="{28A0092B-C50C-407E-A947-70E740481C1C}">
                <a14:useLocalDpi xmlns:a14="http://schemas.microsoft.com/office/drawing/2010/main" val="0"/>
              </a:ext>
            </a:extLst>
          </a:blip>
          <a:srcRect l="34287" t="16572" r="19074" b="2083"/>
          <a:stretch/>
        </p:blipFill>
        <p:spPr bwMode="auto">
          <a:xfrm flipH="1" flipV="1">
            <a:off x="-24226" y="4422748"/>
            <a:ext cx="563778" cy="12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1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5085184"/>
            <a:ext cx="8407893" cy="753262"/>
          </a:xfrm>
        </p:spPr>
        <p:txBody>
          <a:bodyPr>
            <a:noAutofit/>
          </a:bodyPr>
          <a:lstStyle/>
          <a:p>
            <a:pPr marL="45720" indent="0">
              <a:buNone/>
            </a:pPr>
            <a:r>
              <a:rPr lang="en-US" sz="1400" b="1" dirty="0"/>
              <a:t>Fig. 1</a:t>
            </a:r>
            <a:endParaRPr lang="en-US" sz="1400" dirty="0"/>
          </a:p>
          <a:p>
            <a:pPr marL="45720" indent="0">
              <a:buNone/>
            </a:pPr>
            <a:r>
              <a:rPr lang="en-US" sz="1400" dirty="0"/>
              <a:t>VBM-style analysis of GM changes with age. (A) </a:t>
            </a:r>
            <a:r>
              <a:rPr lang="en-US" sz="1400" dirty="0" err="1"/>
              <a:t>Coloured</a:t>
            </a:r>
            <a:r>
              <a:rPr lang="en-US" sz="1400" dirty="0"/>
              <a:t> voxels show regions demonstrating significant negative correlations between GM volume and age (p &lt; 0.05, fully corrected for multiple comparisons across space). Clusters are overlaid on the MNI152 template brain. Images are shown in radiological convention. (B) Plot to illustrate relationship between age and mean GM volume across all significant voxels. The orange triangles represent female subjects</a:t>
            </a:r>
          </a:p>
          <a:p>
            <a:pPr marL="45720" indent="0">
              <a:buNone/>
            </a:pPr>
            <a:endParaRPr lang="en-US" sz="1400" dirty="0"/>
          </a:p>
        </p:txBody>
      </p:sp>
      <p:sp>
        <p:nvSpPr>
          <p:cNvPr id="4" name="Title 1"/>
          <p:cNvSpPr txBox="1">
            <a:spLocks/>
          </p:cNvSpPr>
          <p:nvPr/>
        </p:nvSpPr>
        <p:spPr>
          <a:xfrm>
            <a:off x="395536" y="332656"/>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de-DE" dirty="0" err="1" smtClean="0"/>
              <a:t>Magnetic</a:t>
            </a:r>
            <a:r>
              <a:rPr lang="de-DE" dirty="0" smtClean="0"/>
              <a:t> </a:t>
            </a:r>
            <a:r>
              <a:rPr lang="de-DE" dirty="0" err="1" smtClean="0"/>
              <a:t>Resonance</a:t>
            </a:r>
            <a:r>
              <a:rPr lang="de-DE" dirty="0" smtClean="0"/>
              <a:t> Imaging (MRI)</a:t>
            </a:r>
            <a:endParaRPr lang="en-US" dirty="0"/>
          </a:p>
        </p:txBody>
      </p:sp>
      <p:graphicFrame>
        <p:nvGraphicFramePr>
          <p:cNvPr id="8" name="Diagram 7"/>
          <p:cNvGraphicFramePr/>
          <p:nvPr>
            <p:extLst>
              <p:ext uri="{D42A27DB-BD31-4B8C-83A1-F6EECF244321}">
                <p14:modId xmlns:p14="http://schemas.microsoft.com/office/powerpoint/2010/main" val="3616569731"/>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313" y="2132856"/>
            <a:ext cx="4143375" cy="294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1" y="2132856"/>
            <a:ext cx="2320801" cy="1477328"/>
          </a:xfrm>
          <a:prstGeom prst="rect">
            <a:avLst/>
          </a:prstGeom>
          <a:noFill/>
        </p:spPr>
        <p:txBody>
          <a:bodyPr wrap="square" rtlCol="0">
            <a:spAutoFit/>
          </a:bodyPr>
          <a:lstStyle/>
          <a:p>
            <a:r>
              <a:rPr lang="de-DE" dirty="0" smtClean="0">
                <a:solidFill>
                  <a:schemeClr val="tx2"/>
                </a:solidFill>
              </a:rPr>
              <a:t>Giorgio et al., </a:t>
            </a:r>
            <a:r>
              <a:rPr lang="de-DE" dirty="0" smtClean="0">
                <a:solidFill>
                  <a:schemeClr val="tx2"/>
                </a:solidFill>
              </a:rPr>
              <a:t>2010</a:t>
            </a:r>
            <a:endParaRPr lang="en-US" dirty="0">
              <a:solidFill>
                <a:schemeClr val="tx2"/>
              </a:solidFill>
            </a:endParaRPr>
          </a:p>
          <a:p>
            <a:endParaRPr lang="de-DE" dirty="0" smtClean="0">
              <a:solidFill>
                <a:schemeClr val="tx2"/>
              </a:solidFill>
            </a:endParaRPr>
          </a:p>
          <a:p>
            <a:r>
              <a:rPr lang="de-DE" dirty="0" smtClean="0">
                <a:solidFill>
                  <a:schemeClr val="tx2"/>
                </a:solidFill>
                <a:sym typeface="Wingdings" pitchFamily="2" charset="2"/>
              </a:rPr>
              <a:t> Imaging </a:t>
            </a:r>
            <a:r>
              <a:rPr lang="de-DE" dirty="0" err="1" smtClean="0">
                <a:solidFill>
                  <a:schemeClr val="tx2"/>
                </a:solidFill>
                <a:sym typeface="Wingdings" pitchFamily="2" charset="2"/>
              </a:rPr>
              <a:t>gray</a:t>
            </a:r>
            <a:r>
              <a:rPr lang="de-DE" dirty="0" smtClean="0">
                <a:solidFill>
                  <a:schemeClr val="tx2"/>
                </a:solidFill>
                <a:sym typeface="Wingdings" pitchFamily="2" charset="2"/>
              </a:rPr>
              <a:t> matter </a:t>
            </a:r>
            <a:r>
              <a:rPr lang="de-DE" dirty="0" err="1" smtClean="0">
                <a:solidFill>
                  <a:schemeClr val="tx2"/>
                </a:solidFill>
                <a:sym typeface="Wingdings" pitchFamily="2" charset="2"/>
              </a:rPr>
              <a:t>volume</a:t>
            </a:r>
            <a:r>
              <a:rPr lang="de-DE" dirty="0" smtClean="0">
                <a:solidFill>
                  <a:schemeClr val="tx2"/>
                </a:solidFill>
                <a:sym typeface="Wingdings" pitchFamily="2" charset="2"/>
              </a:rPr>
              <a:t> </a:t>
            </a:r>
            <a:r>
              <a:rPr lang="de-DE" dirty="0" err="1" smtClean="0">
                <a:solidFill>
                  <a:schemeClr val="tx2"/>
                </a:solidFill>
                <a:sym typeface="Wingdings" pitchFamily="2" charset="2"/>
              </a:rPr>
              <a:t>reduction</a:t>
            </a:r>
            <a:r>
              <a:rPr lang="de-DE" dirty="0" smtClean="0">
                <a:solidFill>
                  <a:schemeClr val="tx2"/>
                </a:solidFill>
                <a:sym typeface="Wingdings" pitchFamily="2" charset="2"/>
              </a:rPr>
              <a:t> in </a:t>
            </a:r>
            <a:r>
              <a:rPr lang="de-DE" dirty="0" err="1" smtClean="0">
                <a:solidFill>
                  <a:schemeClr val="tx2"/>
                </a:solidFill>
                <a:sym typeface="Wingdings" pitchFamily="2" charset="2"/>
              </a:rPr>
              <a:t>aging</a:t>
            </a:r>
            <a:endParaRPr lang="en-US" dirty="0">
              <a:solidFill>
                <a:schemeClr val="tx2"/>
              </a:solidFill>
            </a:endParaRPr>
          </a:p>
        </p:txBody>
      </p:sp>
    </p:spTree>
    <p:extLst>
      <p:ext uri="{BB962C8B-B14F-4D97-AF65-F5344CB8AC3E}">
        <p14:creationId xmlns:p14="http://schemas.microsoft.com/office/powerpoint/2010/main" val="3406187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88" t="22001" r="56886" b="13500"/>
          <a:stretch/>
        </p:blipFill>
        <p:spPr bwMode="auto">
          <a:xfrm>
            <a:off x="6444208" y="4304758"/>
            <a:ext cx="2699792" cy="256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3" y="2060849"/>
            <a:ext cx="8609380" cy="4536504"/>
          </a:xfrm>
        </p:spPr>
        <p:txBody>
          <a:bodyPr>
            <a:normAutofit/>
          </a:bodyPr>
          <a:lstStyle/>
          <a:p>
            <a:r>
              <a:rPr lang="de-DE" dirty="0" smtClean="0"/>
              <a:t>Short-</a:t>
            </a:r>
            <a:r>
              <a:rPr lang="de-DE" dirty="0" err="1" smtClean="0"/>
              <a:t>lived</a:t>
            </a:r>
            <a:r>
              <a:rPr lang="de-DE" dirty="0" smtClean="0"/>
              <a:t> </a:t>
            </a:r>
            <a:r>
              <a:rPr lang="de-DE" dirty="0" err="1" smtClean="0"/>
              <a:t>radioactive</a:t>
            </a:r>
            <a:r>
              <a:rPr lang="de-DE" dirty="0" smtClean="0"/>
              <a:t> </a:t>
            </a:r>
            <a:r>
              <a:rPr lang="de-DE" dirty="0" err="1" smtClean="0"/>
              <a:t>tracer</a:t>
            </a:r>
            <a:r>
              <a:rPr lang="de-DE" dirty="0" smtClean="0"/>
              <a:t> isotope (incorporated </a:t>
            </a:r>
            <a:r>
              <a:rPr lang="de-DE" dirty="0" err="1" smtClean="0"/>
              <a:t>into</a:t>
            </a:r>
            <a:r>
              <a:rPr lang="de-DE" dirty="0" smtClean="0"/>
              <a:t> </a:t>
            </a:r>
            <a:r>
              <a:rPr lang="de-DE" dirty="0" err="1" smtClean="0"/>
              <a:t>biologically</a:t>
            </a:r>
            <a:r>
              <a:rPr lang="de-DE" dirty="0" smtClean="0"/>
              <a:t> </a:t>
            </a:r>
            <a:r>
              <a:rPr lang="de-DE" dirty="0" err="1" smtClean="0"/>
              <a:t>active</a:t>
            </a:r>
            <a:r>
              <a:rPr lang="de-DE" dirty="0" smtClean="0"/>
              <a:t> </a:t>
            </a:r>
            <a:r>
              <a:rPr lang="de-DE" dirty="0" err="1" smtClean="0"/>
              <a:t>molecule</a:t>
            </a:r>
            <a:r>
              <a:rPr lang="de-DE" dirty="0" smtClean="0"/>
              <a:t>) </a:t>
            </a:r>
            <a:r>
              <a:rPr lang="de-DE" dirty="0" err="1" smtClean="0"/>
              <a:t>injected</a:t>
            </a:r>
            <a:r>
              <a:rPr lang="de-DE" dirty="0" smtClean="0"/>
              <a:t> </a:t>
            </a:r>
            <a:r>
              <a:rPr lang="de-DE" dirty="0" err="1" smtClean="0"/>
              <a:t>into</a:t>
            </a:r>
            <a:r>
              <a:rPr lang="de-DE" dirty="0" smtClean="0"/>
              <a:t> </a:t>
            </a:r>
            <a:r>
              <a:rPr lang="de-DE" dirty="0" err="1" smtClean="0"/>
              <a:t>living</a:t>
            </a:r>
            <a:r>
              <a:rPr lang="de-DE" dirty="0" smtClean="0"/>
              <a:t> </a:t>
            </a:r>
            <a:r>
              <a:rPr lang="de-DE" dirty="0" err="1" smtClean="0"/>
              <a:t>subject</a:t>
            </a:r>
            <a:r>
              <a:rPr lang="de-DE" dirty="0" smtClean="0"/>
              <a:t> </a:t>
            </a:r>
          </a:p>
          <a:p>
            <a:r>
              <a:rPr lang="de-DE" dirty="0" smtClean="0"/>
              <a:t>Waiting </a:t>
            </a:r>
            <a:r>
              <a:rPr lang="de-DE" dirty="0" err="1" smtClean="0"/>
              <a:t>period</a:t>
            </a:r>
            <a:r>
              <a:rPr lang="de-DE" dirty="0" smtClean="0"/>
              <a:t>: </a:t>
            </a:r>
            <a:r>
              <a:rPr lang="de-DE" dirty="0" err="1" smtClean="0"/>
              <a:t>molecule</a:t>
            </a:r>
            <a:r>
              <a:rPr lang="de-DE" dirty="0" smtClean="0"/>
              <a:t> </a:t>
            </a:r>
            <a:r>
              <a:rPr lang="de-DE" dirty="0" err="1" smtClean="0"/>
              <a:t>becomes</a:t>
            </a:r>
            <a:r>
              <a:rPr lang="de-DE" dirty="0" smtClean="0"/>
              <a:t> </a:t>
            </a:r>
            <a:r>
              <a:rPr lang="de-DE" dirty="0" err="1" smtClean="0"/>
              <a:t>concentrated</a:t>
            </a:r>
            <a:r>
              <a:rPr lang="de-DE" dirty="0" smtClean="0"/>
              <a:t> in </a:t>
            </a:r>
            <a:r>
              <a:rPr lang="de-DE" dirty="0" err="1" smtClean="0"/>
              <a:t>tissues</a:t>
            </a:r>
            <a:r>
              <a:rPr lang="de-DE" dirty="0" smtClean="0"/>
              <a:t> </a:t>
            </a:r>
            <a:r>
              <a:rPr lang="de-DE" dirty="0" err="1" smtClean="0"/>
              <a:t>of</a:t>
            </a:r>
            <a:r>
              <a:rPr lang="de-DE" dirty="0" smtClean="0"/>
              <a:t> </a:t>
            </a:r>
            <a:r>
              <a:rPr lang="de-DE" dirty="0" err="1" smtClean="0"/>
              <a:t>interest</a:t>
            </a:r>
            <a:r>
              <a:rPr lang="en-US" dirty="0"/>
              <a:t> </a:t>
            </a:r>
            <a:r>
              <a:rPr lang="en-US" dirty="0" smtClean="0">
                <a:sym typeface="Wingdings" pitchFamily="2" charset="2"/>
              </a:rPr>
              <a:t>subject placed into scanner</a:t>
            </a:r>
          </a:p>
          <a:p>
            <a:endParaRPr lang="en-US" dirty="0" smtClean="0">
              <a:sym typeface="Wingdings" pitchFamily="2" charset="2"/>
            </a:endParaRPr>
          </a:p>
          <a:p>
            <a:r>
              <a:rPr lang="de-DE" dirty="0" smtClean="0">
                <a:sym typeface="Wingdings" pitchFamily="2" charset="2"/>
              </a:rPr>
              <a:t>Scan: </a:t>
            </a:r>
            <a:r>
              <a:rPr lang="de-DE" dirty="0" err="1" smtClean="0">
                <a:sym typeface="Wingdings" pitchFamily="2" charset="2"/>
              </a:rPr>
              <a:t>record</a:t>
            </a:r>
            <a:r>
              <a:rPr lang="de-DE" dirty="0" smtClean="0">
                <a:sym typeface="Wingdings" pitchFamily="2" charset="2"/>
              </a:rPr>
              <a:t> </a:t>
            </a:r>
            <a:r>
              <a:rPr lang="de-DE" dirty="0" err="1" smtClean="0">
                <a:sym typeface="Wingdings" pitchFamily="2" charset="2"/>
              </a:rPr>
              <a:t>of</a:t>
            </a:r>
            <a:r>
              <a:rPr lang="de-DE" dirty="0" smtClean="0">
                <a:sym typeface="Wingdings" pitchFamily="2" charset="2"/>
              </a:rPr>
              <a:t> </a:t>
            </a:r>
            <a:r>
              <a:rPr lang="de-DE" dirty="0" err="1" smtClean="0">
                <a:sym typeface="Wingdings" pitchFamily="2" charset="2"/>
              </a:rPr>
              <a:t>tissue</a:t>
            </a:r>
            <a:r>
              <a:rPr lang="de-DE" dirty="0" smtClean="0">
                <a:sym typeface="Wingdings" pitchFamily="2" charset="2"/>
              </a:rPr>
              <a:t> </a:t>
            </a:r>
            <a:r>
              <a:rPr lang="de-DE" dirty="0" err="1" smtClean="0">
                <a:sym typeface="Wingdings" pitchFamily="2" charset="2"/>
              </a:rPr>
              <a:t>concentration</a:t>
            </a:r>
            <a:r>
              <a:rPr lang="de-DE" dirty="0" smtClean="0">
                <a:sym typeface="Wingdings" pitchFamily="2" charset="2"/>
              </a:rPr>
              <a:t> </a:t>
            </a:r>
            <a:r>
              <a:rPr lang="de-DE" dirty="0" err="1" smtClean="0">
                <a:sym typeface="Wingdings" pitchFamily="2" charset="2"/>
              </a:rPr>
              <a:t>as</a:t>
            </a:r>
            <a:r>
              <a:rPr lang="de-DE" dirty="0" smtClean="0">
                <a:sym typeface="Wingdings" pitchFamily="2" charset="2"/>
              </a:rPr>
              <a:t> </a:t>
            </a:r>
            <a:r>
              <a:rPr lang="de-DE" dirty="0" err="1" smtClean="0">
                <a:sym typeface="Wingdings" pitchFamily="2" charset="2"/>
              </a:rPr>
              <a:t>tracer</a:t>
            </a:r>
            <a:r>
              <a:rPr lang="de-DE" dirty="0" smtClean="0">
                <a:sym typeface="Wingdings" pitchFamily="2" charset="2"/>
              </a:rPr>
              <a:t> </a:t>
            </a:r>
            <a:r>
              <a:rPr lang="de-DE" dirty="0" err="1" smtClean="0">
                <a:sym typeface="Wingdings" pitchFamily="2" charset="2"/>
              </a:rPr>
              <a:t>decays</a:t>
            </a:r>
            <a:endParaRPr lang="de-DE" dirty="0" smtClean="0">
              <a:sym typeface="Wingdings" pitchFamily="2" charset="2"/>
            </a:endParaRPr>
          </a:p>
          <a:p>
            <a:pPr lvl="1"/>
            <a:r>
              <a:rPr lang="de-DE" sz="2000" dirty="0" smtClean="0">
                <a:sym typeface="Wingdings" pitchFamily="2" charset="2"/>
              </a:rPr>
              <a:t>Positron </a:t>
            </a:r>
            <a:r>
              <a:rPr lang="de-DE" sz="2000" dirty="0" err="1" smtClean="0">
                <a:sym typeface="Wingdings" pitchFamily="2" charset="2"/>
              </a:rPr>
              <a:t>is</a:t>
            </a:r>
            <a:r>
              <a:rPr lang="de-DE" sz="2000" dirty="0" smtClean="0">
                <a:sym typeface="Wingdings" pitchFamily="2" charset="2"/>
              </a:rPr>
              <a:t> </a:t>
            </a:r>
            <a:r>
              <a:rPr lang="de-DE" sz="2000" dirty="0" err="1" smtClean="0">
                <a:sym typeface="Wingdings" pitchFamily="2" charset="2"/>
              </a:rPr>
              <a:t>emitted</a:t>
            </a:r>
            <a:r>
              <a:rPr lang="de-DE" sz="2000" dirty="0" smtClean="0">
                <a:sym typeface="Wingdings" pitchFamily="2" charset="2"/>
              </a:rPr>
              <a:t> </a:t>
            </a:r>
            <a:r>
              <a:rPr lang="de-DE" sz="2000" dirty="0" err="1" smtClean="0">
                <a:sym typeface="Wingdings" pitchFamily="2" charset="2"/>
              </a:rPr>
              <a:t>during</a:t>
            </a:r>
            <a:r>
              <a:rPr lang="de-DE" sz="2000" dirty="0" smtClean="0">
                <a:sym typeface="Wingdings" pitchFamily="2" charset="2"/>
              </a:rPr>
              <a:t> </a:t>
            </a:r>
            <a:r>
              <a:rPr lang="de-DE" sz="2000" dirty="0" err="1" smtClean="0">
                <a:sym typeface="Wingdings" pitchFamily="2" charset="2"/>
              </a:rPr>
              <a:t>decay</a:t>
            </a:r>
            <a:endParaRPr lang="de-DE" sz="2000" dirty="0" smtClean="0">
              <a:sym typeface="Wingdings" pitchFamily="2" charset="2"/>
            </a:endParaRPr>
          </a:p>
          <a:p>
            <a:pPr lvl="1">
              <a:buFont typeface="Wingdings"/>
              <a:buChar char="à"/>
            </a:pPr>
            <a:r>
              <a:rPr lang="de-DE" sz="2000" dirty="0" smtClean="0">
                <a:sym typeface="Wingdings" pitchFamily="2" charset="2"/>
              </a:rPr>
              <a:t> </a:t>
            </a:r>
            <a:r>
              <a:rPr lang="de-DE" sz="2000" dirty="0" err="1" smtClean="0">
                <a:sym typeface="Wingdings" pitchFamily="2" charset="2"/>
              </a:rPr>
              <a:t>travels</a:t>
            </a:r>
            <a:r>
              <a:rPr lang="de-DE" sz="2000" dirty="0" smtClean="0">
                <a:sym typeface="Wingdings" pitchFamily="2" charset="2"/>
              </a:rPr>
              <a:t> in </a:t>
            </a:r>
            <a:r>
              <a:rPr lang="de-DE" sz="2000" dirty="0" err="1" smtClean="0">
                <a:sym typeface="Wingdings" pitchFamily="2" charset="2"/>
              </a:rPr>
              <a:t>tissue</a:t>
            </a:r>
            <a:r>
              <a:rPr lang="de-DE" sz="2000" dirty="0" smtClean="0">
                <a:sym typeface="Wingdings" pitchFamily="2" charset="2"/>
              </a:rPr>
              <a:t> </a:t>
            </a:r>
            <a:r>
              <a:rPr lang="de-DE" sz="2000" dirty="0" err="1" smtClean="0">
                <a:sym typeface="Wingdings" pitchFamily="2" charset="2"/>
              </a:rPr>
              <a:t>until</a:t>
            </a:r>
            <a:r>
              <a:rPr lang="de-DE" sz="2000" dirty="0" smtClean="0">
                <a:sym typeface="Wingdings" pitchFamily="2" charset="2"/>
              </a:rPr>
              <a:t> </a:t>
            </a:r>
            <a:r>
              <a:rPr lang="de-DE" sz="2000" dirty="0" err="1" smtClean="0">
                <a:sym typeface="Wingdings" pitchFamily="2" charset="2"/>
              </a:rPr>
              <a:t>it</a:t>
            </a:r>
            <a:r>
              <a:rPr lang="de-DE" sz="2000" dirty="0" smtClean="0">
                <a:sym typeface="Wingdings" pitchFamily="2" charset="2"/>
              </a:rPr>
              <a:t> </a:t>
            </a:r>
            <a:r>
              <a:rPr lang="de-DE" sz="2000" dirty="0" err="1" smtClean="0">
                <a:sym typeface="Wingdings" pitchFamily="2" charset="2"/>
              </a:rPr>
              <a:t>collides</a:t>
            </a:r>
            <a:r>
              <a:rPr lang="de-DE" sz="2000" dirty="0" smtClean="0">
                <a:sym typeface="Wingdings" pitchFamily="2" charset="2"/>
              </a:rPr>
              <a:t> </a:t>
            </a:r>
            <a:r>
              <a:rPr lang="de-DE" sz="2000" dirty="0" err="1" smtClean="0">
                <a:sym typeface="Wingdings" pitchFamily="2" charset="2"/>
              </a:rPr>
              <a:t>with</a:t>
            </a:r>
            <a:r>
              <a:rPr lang="de-DE" sz="2000" dirty="0" smtClean="0">
                <a:sym typeface="Wingdings" pitchFamily="2" charset="2"/>
              </a:rPr>
              <a:t> an </a:t>
            </a:r>
          </a:p>
          <a:p>
            <a:pPr marL="365760" lvl="1" indent="0">
              <a:buNone/>
            </a:pPr>
            <a:r>
              <a:rPr lang="de-DE" sz="2000" dirty="0">
                <a:sym typeface="Wingdings" pitchFamily="2" charset="2"/>
              </a:rPr>
              <a:t> </a:t>
            </a:r>
            <a:r>
              <a:rPr lang="de-DE" sz="2000" dirty="0" smtClean="0">
                <a:sym typeface="Wingdings" pitchFamily="2" charset="2"/>
              </a:rPr>
              <a:t>   </a:t>
            </a:r>
            <a:r>
              <a:rPr lang="de-DE" sz="2000" dirty="0" err="1" smtClean="0">
                <a:sym typeface="Wingdings" pitchFamily="2" charset="2"/>
              </a:rPr>
              <a:t>electron</a:t>
            </a:r>
            <a:endParaRPr lang="de-DE" sz="2000" dirty="0" smtClean="0">
              <a:sym typeface="Wingdings" pitchFamily="2" charset="2"/>
            </a:endParaRPr>
          </a:p>
          <a:p>
            <a:pPr lvl="1"/>
            <a:r>
              <a:rPr lang="de-DE" sz="2000" dirty="0" err="1" smtClean="0">
                <a:sym typeface="Wingdings" pitchFamily="2" charset="2"/>
              </a:rPr>
              <a:t>Electron</a:t>
            </a:r>
            <a:r>
              <a:rPr lang="de-DE" sz="2000" dirty="0" smtClean="0">
                <a:sym typeface="Wingdings" pitchFamily="2" charset="2"/>
              </a:rPr>
              <a:t> </a:t>
            </a:r>
            <a:r>
              <a:rPr lang="de-DE" sz="2000" dirty="0" err="1" smtClean="0">
                <a:sym typeface="Wingdings" pitchFamily="2" charset="2"/>
              </a:rPr>
              <a:t>and</a:t>
            </a:r>
            <a:r>
              <a:rPr lang="de-DE" sz="2000" dirty="0" smtClean="0">
                <a:sym typeface="Wingdings" pitchFamily="2" charset="2"/>
              </a:rPr>
              <a:t> </a:t>
            </a:r>
            <a:r>
              <a:rPr lang="de-DE" sz="2000" dirty="0" err="1" smtClean="0">
                <a:sym typeface="Wingdings" pitchFamily="2" charset="2"/>
              </a:rPr>
              <a:t>positron</a:t>
            </a:r>
            <a:r>
              <a:rPr lang="de-DE" sz="2000" dirty="0" smtClean="0">
                <a:sym typeface="Wingdings" pitchFamily="2" charset="2"/>
              </a:rPr>
              <a:t> </a:t>
            </a:r>
            <a:r>
              <a:rPr lang="de-DE" sz="2000" dirty="0" err="1" smtClean="0">
                <a:sym typeface="Wingdings" pitchFamily="2" charset="2"/>
              </a:rPr>
              <a:t>annihilate</a:t>
            </a:r>
            <a:r>
              <a:rPr lang="de-DE" sz="2000" dirty="0" smtClean="0">
                <a:sym typeface="Wingdings" pitchFamily="2" charset="2"/>
              </a:rPr>
              <a:t>, </a:t>
            </a:r>
            <a:r>
              <a:rPr lang="de-DE" sz="2000" dirty="0" err="1" smtClean="0">
                <a:sym typeface="Wingdings" pitchFamily="2" charset="2"/>
              </a:rPr>
              <a:t>producing</a:t>
            </a:r>
            <a:r>
              <a:rPr lang="de-DE" sz="2000" dirty="0" smtClean="0">
                <a:sym typeface="Wingdings" pitchFamily="2" charset="2"/>
              </a:rPr>
              <a:t>                                  </a:t>
            </a:r>
            <a:r>
              <a:rPr lang="de-DE" sz="2000" dirty="0" err="1" smtClean="0">
                <a:sym typeface="Wingdings" pitchFamily="2" charset="2"/>
              </a:rPr>
              <a:t>gamma</a:t>
            </a:r>
            <a:r>
              <a:rPr lang="de-DE" sz="2000" dirty="0">
                <a:sym typeface="Wingdings" pitchFamily="2" charset="2"/>
              </a:rPr>
              <a:t> </a:t>
            </a:r>
            <a:r>
              <a:rPr lang="de-DE" sz="2000" dirty="0" err="1" smtClean="0">
                <a:sym typeface="Wingdings" pitchFamily="2" charset="2"/>
              </a:rPr>
              <a:t>photons</a:t>
            </a:r>
            <a:r>
              <a:rPr lang="de-DE" sz="2000" dirty="0" smtClean="0">
                <a:sym typeface="Wingdings" pitchFamily="2" charset="2"/>
              </a:rPr>
              <a:t> </a:t>
            </a:r>
            <a:r>
              <a:rPr lang="de-DE" sz="2000" dirty="0" err="1" smtClean="0">
                <a:sym typeface="Wingdings" pitchFamily="2" charset="2"/>
              </a:rPr>
              <a:t>moving</a:t>
            </a:r>
            <a:r>
              <a:rPr lang="de-DE" sz="2000" dirty="0" smtClean="0">
                <a:sym typeface="Wingdings" pitchFamily="2" charset="2"/>
              </a:rPr>
              <a:t> in </a:t>
            </a:r>
            <a:r>
              <a:rPr lang="de-DE" sz="2000" dirty="0" err="1" smtClean="0">
                <a:sym typeface="Wingdings" pitchFamily="2" charset="2"/>
              </a:rPr>
              <a:t>opposite</a:t>
            </a:r>
            <a:r>
              <a:rPr lang="de-DE" sz="2000" dirty="0" smtClean="0">
                <a:sym typeface="Wingdings" pitchFamily="2" charset="2"/>
              </a:rPr>
              <a:t> </a:t>
            </a:r>
            <a:r>
              <a:rPr lang="de-DE" sz="2000" dirty="0" err="1" smtClean="0">
                <a:sym typeface="Wingdings" pitchFamily="2" charset="2"/>
              </a:rPr>
              <a:t>directions</a:t>
            </a:r>
            <a:endParaRPr lang="de-DE" sz="2000" dirty="0" smtClean="0">
              <a:sym typeface="Wingdings" pitchFamily="2" charset="2"/>
            </a:endParaRPr>
          </a:p>
        </p:txBody>
      </p:sp>
      <p:sp>
        <p:nvSpPr>
          <p:cNvPr id="2" name="Title 1"/>
          <p:cNvSpPr>
            <a:spLocks noGrp="1"/>
          </p:cNvSpPr>
          <p:nvPr>
            <p:ph type="title"/>
          </p:nvPr>
        </p:nvSpPr>
        <p:spPr/>
        <p:txBody>
          <a:bodyPr/>
          <a:lstStyle/>
          <a:p>
            <a:r>
              <a:rPr lang="de-DE" dirty="0" smtClean="0"/>
              <a:t>Positron </a:t>
            </a:r>
            <a:r>
              <a:rPr lang="de-DE" dirty="0" err="1" smtClean="0"/>
              <a:t>emission</a:t>
            </a:r>
            <a:r>
              <a:rPr lang="de-DE" dirty="0" smtClean="0"/>
              <a:t> </a:t>
            </a:r>
            <a:r>
              <a:rPr lang="de-DE" dirty="0" err="1" smtClean="0"/>
              <a:t>tomography</a:t>
            </a:r>
            <a:r>
              <a:rPr lang="de-DE" dirty="0"/>
              <a:t> </a:t>
            </a:r>
            <a:r>
              <a:rPr lang="de-DE" dirty="0" smtClean="0"/>
              <a:t>(PET)</a:t>
            </a:r>
            <a:endParaRPr lang="en-US" dirty="0"/>
          </a:p>
        </p:txBody>
      </p:sp>
      <p:graphicFrame>
        <p:nvGraphicFramePr>
          <p:cNvPr id="6" name="Diagram 5"/>
          <p:cNvGraphicFramePr/>
          <p:nvPr>
            <p:extLst>
              <p:ext uri="{D42A27DB-BD31-4B8C-83A1-F6EECF244321}">
                <p14:modId xmlns:p14="http://schemas.microsoft.com/office/powerpoint/2010/main" val="281085888"/>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12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60848"/>
            <a:ext cx="8407893" cy="4608512"/>
          </a:xfrm>
        </p:spPr>
        <p:txBody>
          <a:bodyPr>
            <a:normAutofit/>
          </a:bodyPr>
          <a:lstStyle/>
          <a:p>
            <a:pPr lvl="1"/>
            <a:r>
              <a:rPr lang="de-DE" sz="2000" dirty="0" smtClean="0">
                <a:sym typeface="Wingdings" pitchFamily="2" charset="2"/>
              </a:rPr>
              <a:t>Gamma </a:t>
            </a:r>
            <a:r>
              <a:rPr lang="de-DE" sz="2000" dirty="0" err="1" smtClean="0">
                <a:sym typeface="Wingdings" pitchFamily="2" charset="2"/>
              </a:rPr>
              <a:t>photons</a:t>
            </a:r>
            <a:r>
              <a:rPr lang="de-DE" sz="2000" dirty="0" smtClean="0">
                <a:sym typeface="Wingdings" pitchFamily="2" charset="2"/>
              </a:rPr>
              <a:t> </a:t>
            </a:r>
            <a:r>
              <a:rPr lang="de-DE" sz="2000" dirty="0" err="1" smtClean="0">
                <a:sym typeface="Wingdings" pitchFamily="2" charset="2"/>
              </a:rPr>
              <a:t>are</a:t>
            </a:r>
            <a:r>
              <a:rPr lang="de-DE" sz="2000" dirty="0" smtClean="0">
                <a:sym typeface="Wingdings" pitchFamily="2" charset="2"/>
              </a:rPr>
              <a:t> </a:t>
            </a:r>
            <a:r>
              <a:rPr lang="de-DE" sz="2000" dirty="0" err="1" smtClean="0">
                <a:sym typeface="Wingdings" pitchFamily="2" charset="2"/>
              </a:rPr>
              <a:t>detected</a:t>
            </a:r>
            <a:r>
              <a:rPr lang="de-DE" sz="2000" dirty="0" smtClean="0">
                <a:sym typeface="Wingdings" pitchFamily="2" charset="2"/>
              </a:rPr>
              <a:t> </a:t>
            </a:r>
            <a:r>
              <a:rPr lang="de-DE" sz="2000" dirty="0" err="1" smtClean="0">
                <a:sym typeface="Wingdings" pitchFamily="2" charset="2"/>
              </a:rPr>
              <a:t>by</a:t>
            </a:r>
            <a:r>
              <a:rPr lang="de-DE" sz="2000" dirty="0" smtClean="0">
                <a:sym typeface="Wingdings" pitchFamily="2" charset="2"/>
              </a:rPr>
              <a:t> </a:t>
            </a:r>
            <a:r>
              <a:rPr lang="de-DE" sz="2000" dirty="0" err="1" smtClean="0">
                <a:sym typeface="Wingdings" pitchFamily="2" charset="2"/>
              </a:rPr>
              <a:t>scintillator</a:t>
            </a:r>
            <a:r>
              <a:rPr lang="de-DE" sz="2000" dirty="0" smtClean="0">
                <a:sym typeface="Wingdings" pitchFamily="2" charset="2"/>
              </a:rPr>
              <a:t> in </a:t>
            </a:r>
            <a:r>
              <a:rPr lang="de-DE" sz="2000" dirty="0" err="1" smtClean="0">
                <a:sym typeface="Wingdings" pitchFamily="2" charset="2"/>
              </a:rPr>
              <a:t>scanning</a:t>
            </a:r>
            <a:r>
              <a:rPr lang="de-DE" sz="2000" dirty="0" smtClean="0">
                <a:sym typeface="Wingdings" pitchFamily="2" charset="2"/>
              </a:rPr>
              <a:t> </a:t>
            </a:r>
            <a:r>
              <a:rPr lang="de-DE" sz="2000" dirty="0" err="1" smtClean="0">
                <a:sym typeface="Wingdings" pitchFamily="2" charset="2"/>
              </a:rPr>
              <a:t>device</a:t>
            </a:r>
            <a:r>
              <a:rPr lang="de-DE" sz="2000" dirty="0" smtClean="0">
                <a:sym typeface="Wingdings" pitchFamily="2" charset="2"/>
              </a:rPr>
              <a:t>         </a:t>
            </a:r>
            <a:r>
              <a:rPr lang="de-DE" sz="2000" dirty="0" err="1" smtClean="0">
                <a:sym typeface="Wingdings" pitchFamily="2" charset="2"/>
              </a:rPr>
              <a:t>burst</a:t>
            </a:r>
            <a:r>
              <a:rPr lang="de-DE" sz="2000" dirty="0" smtClean="0">
                <a:sym typeface="Wingdings" pitchFamily="2" charset="2"/>
              </a:rPr>
              <a:t> </a:t>
            </a:r>
            <a:r>
              <a:rPr lang="de-DE" sz="2000" dirty="0" err="1" smtClean="0">
                <a:sym typeface="Wingdings" pitchFamily="2" charset="2"/>
              </a:rPr>
              <a:t>of</a:t>
            </a:r>
            <a:r>
              <a:rPr lang="de-DE" sz="2000" dirty="0" smtClean="0">
                <a:sym typeface="Wingdings" pitchFamily="2" charset="2"/>
              </a:rPr>
              <a:t> light </a:t>
            </a:r>
            <a:r>
              <a:rPr lang="de-DE" sz="2000" dirty="0" err="1" smtClean="0">
                <a:sym typeface="Wingdings" pitchFamily="2" charset="2"/>
              </a:rPr>
              <a:t>is</a:t>
            </a:r>
            <a:r>
              <a:rPr lang="de-DE" sz="2000" dirty="0" smtClean="0">
                <a:sym typeface="Wingdings" pitchFamily="2" charset="2"/>
              </a:rPr>
              <a:t> </a:t>
            </a:r>
            <a:r>
              <a:rPr lang="de-DE" sz="2000" dirty="0" err="1" smtClean="0">
                <a:sym typeface="Wingdings" pitchFamily="2" charset="2"/>
              </a:rPr>
              <a:t>created</a:t>
            </a:r>
            <a:r>
              <a:rPr lang="de-DE" sz="2000" dirty="0" smtClean="0">
                <a:sym typeface="Wingdings" pitchFamily="2" charset="2"/>
              </a:rPr>
              <a:t> </a:t>
            </a:r>
            <a:r>
              <a:rPr lang="de-DE" sz="2000" dirty="0" err="1" smtClean="0">
                <a:sym typeface="Wingdings" pitchFamily="2" charset="2"/>
              </a:rPr>
              <a:t>and</a:t>
            </a:r>
            <a:r>
              <a:rPr lang="de-DE" sz="2000" dirty="0" smtClean="0">
                <a:sym typeface="Wingdings" pitchFamily="2" charset="2"/>
              </a:rPr>
              <a:t> </a:t>
            </a:r>
            <a:r>
              <a:rPr lang="de-DE" sz="2000" dirty="0" err="1" smtClean="0">
                <a:sym typeface="Wingdings" pitchFamily="2" charset="2"/>
              </a:rPr>
              <a:t>detected</a:t>
            </a:r>
            <a:r>
              <a:rPr lang="de-DE" sz="2000" dirty="0" smtClean="0">
                <a:sym typeface="Wingdings" pitchFamily="2" charset="2"/>
              </a:rPr>
              <a:t> </a:t>
            </a:r>
            <a:r>
              <a:rPr lang="de-DE" sz="2000" dirty="0" err="1" smtClean="0">
                <a:sym typeface="Wingdings" pitchFamily="2" charset="2"/>
              </a:rPr>
              <a:t>by</a:t>
            </a:r>
            <a:r>
              <a:rPr lang="de-DE" sz="2000" dirty="0" smtClean="0">
                <a:sym typeface="Wingdings" pitchFamily="2" charset="2"/>
              </a:rPr>
              <a:t> </a:t>
            </a:r>
            <a:r>
              <a:rPr lang="de-DE" sz="2000" dirty="0" err="1" smtClean="0">
                <a:sym typeface="Wingdings" pitchFamily="2" charset="2"/>
              </a:rPr>
              <a:t>photomultiplier</a:t>
            </a:r>
            <a:r>
              <a:rPr lang="de-DE" sz="2000" dirty="0" smtClean="0">
                <a:sym typeface="Wingdings" pitchFamily="2" charset="2"/>
              </a:rPr>
              <a:t> </a:t>
            </a:r>
            <a:r>
              <a:rPr lang="de-DE" sz="2000" dirty="0" err="1" smtClean="0">
                <a:sym typeface="Wingdings" pitchFamily="2" charset="2"/>
              </a:rPr>
              <a:t>tubes</a:t>
            </a:r>
            <a:r>
              <a:rPr lang="de-DE" sz="2000" dirty="0" smtClean="0">
                <a:sym typeface="Wingdings" pitchFamily="2" charset="2"/>
              </a:rPr>
              <a:t>.</a:t>
            </a:r>
          </a:p>
          <a:p>
            <a:pPr lvl="1"/>
            <a:r>
              <a:rPr lang="de-DE" sz="2000" dirty="0" err="1" smtClean="0">
                <a:sym typeface="Wingdings" pitchFamily="2" charset="2"/>
              </a:rPr>
              <a:t>Technique</a:t>
            </a:r>
            <a:r>
              <a:rPr lang="de-DE" sz="2000" dirty="0" smtClean="0">
                <a:sym typeface="Wingdings" pitchFamily="2" charset="2"/>
              </a:rPr>
              <a:t> </a:t>
            </a:r>
            <a:r>
              <a:rPr lang="de-DE" sz="2000" dirty="0" err="1" smtClean="0">
                <a:sym typeface="Wingdings" pitchFamily="2" charset="2"/>
              </a:rPr>
              <a:t>depends</a:t>
            </a:r>
            <a:r>
              <a:rPr lang="de-DE" sz="2000" dirty="0" smtClean="0">
                <a:sym typeface="Wingdings" pitchFamily="2" charset="2"/>
              </a:rPr>
              <a:t> on </a:t>
            </a:r>
            <a:r>
              <a:rPr lang="de-DE" sz="2000" dirty="0" err="1" smtClean="0">
                <a:sym typeface="Wingdings" pitchFamily="2" charset="2"/>
              </a:rPr>
              <a:t>coincident</a:t>
            </a:r>
            <a:r>
              <a:rPr lang="de-DE" sz="2000" dirty="0" smtClean="0">
                <a:sym typeface="Wingdings" pitchFamily="2" charset="2"/>
              </a:rPr>
              <a:t> </a:t>
            </a:r>
            <a:r>
              <a:rPr lang="de-DE" sz="2000" dirty="0" err="1" smtClean="0">
                <a:sym typeface="Wingdings" pitchFamily="2" charset="2"/>
              </a:rPr>
              <a:t>detection</a:t>
            </a:r>
            <a:r>
              <a:rPr lang="de-DE" sz="2000" dirty="0" smtClean="0">
                <a:sym typeface="Wingdings" pitchFamily="2" charset="2"/>
              </a:rPr>
              <a:t> </a:t>
            </a:r>
            <a:r>
              <a:rPr lang="de-DE" sz="2000" dirty="0" err="1" smtClean="0">
                <a:sym typeface="Wingdings" pitchFamily="2" charset="2"/>
              </a:rPr>
              <a:t>of</a:t>
            </a:r>
            <a:r>
              <a:rPr lang="de-DE" sz="2000" dirty="0" smtClean="0">
                <a:sym typeface="Wingdings" pitchFamily="2" charset="2"/>
              </a:rPr>
              <a:t> </a:t>
            </a:r>
            <a:r>
              <a:rPr lang="de-DE" sz="2000" dirty="0" err="1" smtClean="0">
                <a:sym typeface="Wingdings" pitchFamily="2" charset="2"/>
              </a:rPr>
              <a:t>the</a:t>
            </a:r>
            <a:r>
              <a:rPr lang="de-DE" sz="2000" dirty="0" smtClean="0">
                <a:sym typeface="Wingdings" pitchFamily="2" charset="2"/>
              </a:rPr>
              <a:t> pair </a:t>
            </a:r>
            <a:r>
              <a:rPr lang="de-DE" sz="2000" dirty="0" err="1" smtClean="0">
                <a:sym typeface="Wingdings" pitchFamily="2" charset="2"/>
              </a:rPr>
              <a:t>of</a:t>
            </a:r>
            <a:r>
              <a:rPr lang="de-DE" sz="2000" dirty="0" smtClean="0">
                <a:sym typeface="Wingdings" pitchFamily="2" charset="2"/>
              </a:rPr>
              <a:t> </a:t>
            </a:r>
            <a:r>
              <a:rPr lang="de-DE" sz="2000" dirty="0" err="1" smtClean="0">
                <a:sym typeface="Wingdings" pitchFamily="2" charset="2"/>
              </a:rPr>
              <a:t>photons</a:t>
            </a:r>
            <a:r>
              <a:rPr lang="de-DE" sz="2000" dirty="0" smtClean="0">
                <a:sym typeface="Wingdings" pitchFamily="2" charset="2"/>
              </a:rPr>
              <a:t> </a:t>
            </a:r>
            <a:r>
              <a:rPr lang="de-DE" sz="2000" dirty="0" err="1" smtClean="0">
                <a:sym typeface="Wingdings" pitchFamily="2" charset="2"/>
              </a:rPr>
              <a:t>moving</a:t>
            </a:r>
            <a:r>
              <a:rPr lang="de-DE" sz="2000" dirty="0" smtClean="0">
                <a:sym typeface="Wingdings" pitchFamily="2" charset="2"/>
              </a:rPr>
              <a:t> in </a:t>
            </a:r>
            <a:r>
              <a:rPr lang="de-DE" sz="2000" dirty="0" err="1" smtClean="0">
                <a:sym typeface="Wingdings" pitchFamily="2" charset="2"/>
              </a:rPr>
              <a:t>opposite</a:t>
            </a:r>
            <a:r>
              <a:rPr lang="de-DE" sz="2000" dirty="0" smtClean="0">
                <a:sym typeface="Wingdings" pitchFamily="2" charset="2"/>
              </a:rPr>
              <a:t> </a:t>
            </a:r>
            <a:r>
              <a:rPr lang="de-DE" sz="2000" dirty="0" err="1" smtClean="0">
                <a:sym typeface="Wingdings" pitchFamily="2" charset="2"/>
              </a:rPr>
              <a:t>directions</a:t>
            </a:r>
            <a:endParaRPr lang="de-DE" sz="2000" dirty="0" smtClean="0">
              <a:sym typeface="Wingdings" pitchFamily="2" charset="2"/>
            </a:endParaRPr>
          </a:p>
          <a:p>
            <a:pPr lvl="1"/>
            <a:r>
              <a:rPr lang="de-DE" sz="2000" dirty="0" smtClean="0">
                <a:sym typeface="Wingdings" pitchFamily="2" charset="2"/>
              </a:rPr>
              <a:t>Annihilation </a:t>
            </a:r>
            <a:r>
              <a:rPr lang="de-DE" sz="2000" dirty="0" err="1" smtClean="0">
                <a:sym typeface="Wingdings" pitchFamily="2" charset="2"/>
              </a:rPr>
              <a:t>event</a:t>
            </a:r>
            <a:r>
              <a:rPr lang="de-DE" sz="2000" dirty="0" smtClean="0">
                <a:sym typeface="Wingdings" pitchFamily="2" charset="2"/>
              </a:rPr>
              <a:t> </a:t>
            </a:r>
            <a:r>
              <a:rPr lang="de-DE" sz="2000" dirty="0" err="1" smtClean="0">
                <a:sym typeface="Wingdings" pitchFamily="2" charset="2"/>
              </a:rPr>
              <a:t>location</a:t>
            </a:r>
            <a:r>
              <a:rPr lang="de-DE" sz="2000" dirty="0" smtClean="0">
                <a:sym typeface="Wingdings" pitchFamily="2" charset="2"/>
              </a:rPr>
              <a:t> </a:t>
            </a:r>
            <a:r>
              <a:rPr lang="de-DE" sz="2000" dirty="0" err="1" smtClean="0">
                <a:sym typeface="Wingdings" pitchFamily="2" charset="2"/>
              </a:rPr>
              <a:t>can</a:t>
            </a:r>
            <a:r>
              <a:rPr lang="de-DE" sz="2000" dirty="0" smtClean="0">
                <a:sym typeface="Wingdings" pitchFamily="2" charset="2"/>
              </a:rPr>
              <a:t> </a:t>
            </a:r>
            <a:r>
              <a:rPr lang="de-DE" sz="2000" dirty="0" err="1" smtClean="0">
                <a:sym typeface="Wingdings" pitchFamily="2" charset="2"/>
              </a:rPr>
              <a:t>be</a:t>
            </a:r>
            <a:r>
              <a:rPr lang="de-DE" sz="2000" dirty="0" smtClean="0">
                <a:sym typeface="Wingdings" pitchFamily="2" charset="2"/>
              </a:rPr>
              <a:t> </a:t>
            </a:r>
            <a:r>
              <a:rPr lang="de-DE" sz="2000" dirty="0" err="1" smtClean="0">
                <a:sym typeface="Wingdings" pitchFamily="2" charset="2"/>
              </a:rPr>
              <a:t>inferred</a:t>
            </a:r>
            <a:r>
              <a:rPr lang="de-DE" sz="2000" dirty="0" smtClean="0">
                <a:sym typeface="Wingdings" pitchFamily="2" charset="2"/>
              </a:rPr>
              <a:t> </a:t>
            </a:r>
            <a:r>
              <a:rPr lang="de-DE" sz="2000" dirty="0" err="1" smtClean="0">
                <a:sym typeface="Wingdings" pitchFamily="2" charset="2"/>
              </a:rPr>
              <a:t>from</a:t>
            </a:r>
            <a:r>
              <a:rPr lang="de-DE" sz="2000" dirty="0" smtClean="0">
                <a:sym typeface="Wingdings" pitchFamily="2" charset="2"/>
              </a:rPr>
              <a:t> </a:t>
            </a:r>
            <a:r>
              <a:rPr lang="de-DE" sz="2000" dirty="0" err="1" smtClean="0">
                <a:sym typeface="Wingdings" pitchFamily="2" charset="2"/>
              </a:rPr>
              <a:t>gamma</a:t>
            </a:r>
            <a:r>
              <a:rPr lang="de-DE" sz="2000" dirty="0" smtClean="0">
                <a:sym typeface="Wingdings" pitchFamily="2" charset="2"/>
              </a:rPr>
              <a:t> </a:t>
            </a:r>
            <a:r>
              <a:rPr lang="de-DE" sz="2000" dirty="0" err="1" smtClean="0">
                <a:sym typeface="Wingdings" pitchFamily="2" charset="2"/>
              </a:rPr>
              <a:t>photons</a:t>
            </a:r>
            <a:r>
              <a:rPr lang="de-DE" sz="2000" dirty="0" smtClean="0">
                <a:sym typeface="Wingdings" pitchFamily="2" charset="2"/>
              </a:rPr>
              <a:t> </a:t>
            </a:r>
          </a:p>
          <a:p>
            <a:pPr lvl="1"/>
            <a:endParaRPr lang="de-DE" dirty="0" smtClean="0">
              <a:sym typeface="Wingdings" pitchFamily="2" charset="2"/>
            </a:endParaRPr>
          </a:p>
          <a:p>
            <a:pPr lvl="1"/>
            <a:endParaRPr lang="de-DE" dirty="0" smtClean="0">
              <a:sym typeface="Wingdings" pitchFamily="2" charset="2"/>
            </a:endParaRPr>
          </a:p>
          <a:p>
            <a:pPr lvl="1"/>
            <a:endParaRPr lang="de-DE" dirty="0">
              <a:sym typeface="Wingdings" pitchFamily="2" charset="2"/>
            </a:endParaRPr>
          </a:p>
          <a:p>
            <a:pPr lvl="1"/>
            <a:endParaRPr lang="de-DE" dirty="0" smtClean="0">
              <a:sym typeface="Wingdings" pitchFamily="2" charset="2"/>
            </a:endParaRPr>
          </a:p>
        </p:txBody>
      </p:sp>
      <p:sp>
        <p:nvSpPr>
          <p:cNvPr id="2" name="Title 1"/>
          <p:cNvSpPr>
            <a:spLocks noGrp="1"/>
          </p:cNvSpPr>
          <p:nvPr>
            <p:ph type="title"/>
          </p:nvPr>
        </p:nvSpPr>
        <p:spPr/>
        <p:txBody>
          <a:bodyPr/>
          <a:lstStyle/>
          <a:p>
            <a:r>
              <a:rPr lang="de-DE" dirty="0" smtClean="0"/>
              <a:t>Positron </a:t>
            </a:r>
            <a:r>
              <a:rPr lang="de-DE" dirty="0" err="1" smtClean="0"/>
              <a:t>emission</a:t>
            </a:r>
            <a:r>
              <a:rPr lang="de-DE" dirty="0" smtClean="0"/>
              <a:t> </a:t>
            </a:r>
            <a:r>
              <a:rPr lang="de-DE" dirty="0" err="1" smtClean="0"/>
              <a:t>tomography</a:t>
            </a:r>
            <a:r>
              <a:rPr lang="de-DE" dirty="0"/>
              <a:t> </a:t>
            </a:r>
            <a:r>
              <a:rPr lang="de-DE" dirty="0" smtClean="0"/>
              <a:t>(PET)</a:t>
            </a:r>
            <a:endParaRPr lang="en-US" dirty="0"/>
          </a:p>
        </p:txBody>
      </p:sp>
      <p:graphicFrame>
        <p:nvGraphicFramePr>
          <p:cNvPr id="6" name="Diagram 5"/>
          <p:cNvGraphicFramePr/>
          <p:nvPr>
            <p:extLst>
              <p:ext uri="{D42A27DB-BD31-4B8C-83A1-F6EECF244321}">
                <p14:modId xmlns:p14="http://schemas.microsoft.com/office/powerpoint/2010/main" val="4211433474"/>
              </p:ext>
            </p:extLst>
          </p:nvPr>
        </p:nvGraphicFramePr>
        <p:xfrm>
          <a:off x="179512" y="1484784"/>
          <a:ext cx="8784976"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615499"/>
            <a:ext cx="3334720" cy="169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032" y="4128863"/>
            <a:ext cx="3592369" cy="263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4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1073</Words>
  <Application>Microsoft Office PowerPoint</Application>
  <PresentationFormat>On-screen Show (4:3)</PresentationFormat>
  <Paragraphs>187</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Grid</vt:lpstr>
      <vt:lpstr>Neuroimaging  (&amp; aging)</vt:lpstr>
      <vt:lpstr> The aging brain</vt:lpstr>
      <vt:lpstr>Magnetic Resonance Imaging (MRI)</vt:lpstr>
      <vt:lpstr>Magnetic Resonance Imaging (MRI)</vt:lpstr>
      <vt:lpstr>Magnetic Resonance Imaging (MRI)</vt:lpstr>
      <vt:lpstr>PowerPoint Presentation</vt:lpstr>
      <vt:lpstr>PowerPoint Presentation</vt:lpstr>
      <vt:lpstr>Positron emission tomography (PET)</vt:lpstr>
      <vt:lpstr>Positron emission tomography (PET)</vt:lpstr>
      <vt:lpstr>Positron emission tomography (PET)</vt:lpstr>
      <vt:lpstr>Positron emission tomography (PET)</vt:lpstr>
      <vt:lpstr>Positron emission tomography (PET)</vt:lpstr>
      <vt:lpstr>Functional Magnetic Resonance Imaging (fMRI)</vt:lpstr>
      <vt:lpstr>Functional Magnetic Resonance Imaging (fMRI)</vt:lpstr>
      <vt:lpstr>Functional Magnetic Resonance Imaging (fMRI)</vt:lpstr>
      <vt:lpstr>Functional Magnetic Resonance Imaging (fMRI)</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Vanotzi</dc:creator>
  <cp:lastModifiedBy>Vanotzi</cp:lastModifiedBy>
  <cp:revision>49</cp:revision>
  <dcterms:created xsi:type="dcterms:W3CDTF">2011-11-25T11:21:41Z</dcterms:created>
  <dcterms:modified xsi:type="dcterms:W3CDTF">2011-12-02T15:22:19Z</dcterms:modified>
</cp:coreProperties>
</file>